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3"/>
  </p:sldMasterIdLst>
  <p:notesMasterIdLst>
    <p:notesMasterId r:id="rId7"/>
  </p:notesMasterIdLst>
  <p:handoutMasterIdLst>
    <p:handoutMasterId r:id="rId55"/>
  </p:handoutMasterIdLst>
  <p:sldIdLst>
    <p:sldId id="939" r:id="rId4"/>
    <p:sldId id="988" r:id="rId5"/>
    <p:sldId id="941" r:id="rId6"/>
    <p:sldId id="942" r:id="rId8"/>
    <p:sldId id="943" r:id="rId9"/>
    <p:sldId id="944" r:id="rId10"/>
    <p:sldId id="945" r:id="rId11"/>
    <p:sldId id="1100" r:id="rId12"/>
    <p:sldId id="946" r:id="rId13"/>
    <p:sldId id="947" r:id="rId14"/>
    <p:sldId id="948" r:id="rId15"/>
    <p:sldId id="949" r:id="rId16"/>
    <p:sldId id="950" r:id="rId17"/>
    <p:sldId id="951" r:id="rId18"/>
    <p:sldId id="952" r:id="rId19"/>
    <p:sldId id="953" r:id="rId20"/>
    <p:sldId id="1033" r:id="rId21"/>
    <p:sldId id="1067" r:id="rId22"/>
    <p:sldId id="956" r:id="rId23"/>
    <p:sldId id="1034" r:id="rId24"/>
    <p:sldId id="958" r:id="rId25"/>
    <p:sldId id="1035" r:id="rId26"/>
    <p:sldId id="960" r:id="rId27"/>
    <p:sldId id="961" r:id="rId28"/>
    <p:sldId id="962" r:id="rId29"/>
    <p:sldId id="963" r:id="rId30"/>
    <p:sldId id="964" r:id="rId31"/>
    <p:sldId id="965" r:id="rId32"/>
    <p:sldId id="966" r:id="rId33"/>
    <p:sldId id="967" r:id="rId34"/>
    <p:sldId id="968" r:id="rId35"/>
    <p:sldId id="969" r:id="rId36"/>
    <p:sldId id="970" r:id="rId37"/>
    <p:sldId id="971" r:id="rId38"/>
    <p:sldId id="972" r:id="rId39"/>
    <p:sldId id="1065" r:id="rId40"/>
    <p:sldId id="1066" r:id="rId41"/>
    <p:sldId id="973" r:id="rId42"/>
    <p:sldId id="1036" r:id="rId43"/>
    <p:sldId id="975" r:id="rId44"/>
    <p:sldId id="976" r:id="rId45"/>
    <p:sldId id="977" r:id="rId46"/>
    <p:sldId id="978" r:id="rId47"/>
    <p:sldId id="979" r:id="rId48"/>
    <p:sldId id="980" r:id="rId49"/>
    <p:sldId id="981" r:id="rId50"/>
    <p:sldId id="982" r:id="rId51"/>
    <p:sldId id="983" r:id="rId52"/>
    <p:sldId id="984" r:id="rId53"/>
    <p:sldId id="1038" r:id="rId54"/>
  </p:sldIdLst>
  <p:sldSz cx="12188825"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290" autoAdjust="0"/>
  </p:normalViewPr>
  <p:slideViewPr>
    <p:cSldViewPr showGuides="1">
      <p:cViewPr varScale="1">
        <p:scale>
          <a:sx n="87" d="100"/>
          <a:sy n="87" d="100"/>
        </p:scale>
        <p:origin x="54" y="117"/>
      </p:cViewPr>
      <p:guideLst>
        <p:guide orient="horz" pos="2177"/>
        <p:guide orient="horz" pos="3988"/>
        <p:guide orient="horz" pos="1200"/>
        <p:guide orient="horz" pos="1026"/>
        <p:guide orient="horz" pos="3792"/>
        <p:guide orient="horz"/>
        <p:guide orient="horz" pos="3312"/>
        <p:guide orient="horz" pos="192"/>
        <p:guide orient="horz" pos="430"/>
        <p:guide orient="horz" pos="2804"/>
        <p:guide pos="3823"/>
        <p:guide pos="959"/>
        <p:guide pos="6197"/>
        <p:guide pos="1216"/>
        <p:guide pos="7051"/>
        <p:guide pos="5848"/>
        <p:guide pos="656"/>
        <p:guide pos="7151"/>
        <p:guide pos="3135"/>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53" d="100"/>
          <a:sy n="53" d="100"/>
        </p:scale>
        <p:origin x="-2952" y="-102"/>
      </p:cViewPr>
      <p:guideLst>
        <p:guide orient="horz" pos="2902"/>
        <p:guide pos="215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0" Type="http://schemas.openxmlformats.org/officeDocument/2006/relationships/tags" Target="tags/tag750.xml"/><Relationship Id="rId6" Type="http://schemas.openxmlformats.org/officeDocument/2006/relationships/slide" Target="slides/slide3.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zh-CN" sz="1200"/>
            </a:lvl1pPr>
          </a:lstStyle>
          <a:p>
            <a:fld id="{59088EAF-6ECA-4616-85EF-35AA19C641F3}" type="datetimeFigureOut">
              <a:rPr lang="en-US" altLang="zh-CN"/>
            </a:fld>
            <a:endParaRPr lang="zh-CN"/>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zh-CN" sz="1200"/>
            </a:lvl1pPr>
          </a:lstStyle>
          <a:p>
            <a:endParaRPr lang="zh-CN"/>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zh-CN" sz="1200"/>
            </a:lvl1pPr>
          </a:lstStyle>
          <a:p>
            <a:fld id="{D9F912AB-2776-42F2-A957-313FC7EFEDB9}" type="slidenum">
              <a:rPr lang="zh-CN"/>
            </a:fld>
            <a:endParaRPr 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zh-CN" sz="1200"/>
            </a:lvl1pPr>
          </a:lstStyle>
          <a:p>
            <a:fld id="{3ABD2D7A-D230-4F91-BD59-0A39C2703BA8}" type="datetimeFigureOut">
              <a:rPr lang="zh-CN" altLang="en-US"/>
            </a:fld>
            <a:endParaRPr lang="zh-CN"/>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t>单击此处编辑母版文本样式</a:t>
            </a:r>
            <a:endParaRPr lang="zh-CN"/>
          </a:p>
          <a:p>
            <a:pPr lvl="1"/>
            <a:r>
              <a:rPr lang="zh-CN"/>
              <a:t>第二级</a:t>
            </a:r>
            <a:endParaRPr lang="zh-CN"/>
          </a:p>
          <a:p>
            <a:pPr lvl="2"/>
            <a:r>
              <a:rPr lang="zh-CN"/>
              <a:t>第三级</a:t>
            </a:r>
            <a:endParaRPr lang="zh-CN"/>
          </a:p>
          <a:p>
            <a:pPr lvl="3"/>
            <a:r>
              <a:rPr lang="zh-CN"/>
              <a:t>第四级</a:t>
            </a:r>
            <a:endParaRPr lang="zh-CN"/>
          </a:p>
          <a:p>
            <a:pPr lvl="4"/>
            <a:r>
              <a:rPr lang="zh-CN"/>
              <a:t>第五级</a:t>
            </a:r>
            <a:endParaRPr lang="zh-CN"/>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zh-CN" sz="1200"/>
            </a:lvl1pPr>
          </a:lstStyle>
          <a:p>
            <a:endParaRPr lang="zh-CN"/>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zh-CN" sz="1200"/>
            </a:lvl1pPr>
          </a:lstStyle>
          <a:p>
            <a:fld id="{F93199CD-3E1B-4AE6-990F-76F925F5EA9F}" type="slidenum">
              <a:rPr/>
            </a:fld>
            <a:endParaRPr lang="zh-C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lang="zh-CN" sz="1200" kern="1200">
        <a:solidFill>
          <a:schemeClr val="tx1"/>
        </a:solidFill>
        <a:latin typeface="+mn-lt"/>
        <a:ea typeface="+mn-ea"/>
        <a:cs typeface="+mn-cs"/>
      </a:defRPr>
    </a:lvl1pPr>
    <a:lvl2pPr marL="457200" algn="l" defTabSz="914400" rtl="0" eaLnBrk="1" latinLnBrk="0" hangingPunct="1">
      <a:defRPr lang="zh-CN" sz="1200" kern="1200">
        <a:solidFill>
          <a:schemeClr val="tx1"/>
        </a:solidFill>
        <a:latin typeface="+mn-lt"/>
        <a:ea typeface="+mn-ea"/>
        <a:cs typeface="+mn-cs"/>
      </a:defRPr>
    </a:lvl2pPr>
    <a:lvl3pPr marL="914400" algn="l" defTabSz="914400" rtl="0" eaLnBrk="1" latinLnBrk="0" hangingPunct="1">
      <a:defRPr lang="zh-CN" sz="1200" kern="1200">
        <a:solidFill>
          <a:schemeClr val="tx1"/>
        </a:solidFill>
        <a:latin typeface="+mn-lt"/>
        <a:ea typeface="+mn-ea"/>
        <a:cs typeface="+mn-cs"/>
      </a:defRPr>
    </a:lvl3pPr>
    <a:lvl4pPr marL="1371600" algn="l" defTabSz="914400" rtl="0" eaLnBrk="1" latinLnBrk="0" hangingPunct="1">
      <a:defRPr lang="zh-CN" sz="1200" kern="1200">
        <a:solidFill>
          <a:schemeClr val="tx1"/>
        </a:solidFill>
        <a:latin typeface="+mn-lt"/>
        <a:ea typeface="+mn-ea"/>
        <a:cs typeface="+mn-cs"/>
      </a:defRPr>
    </a:lvl4pPr>
    <a:lvl5pPr marL="1828800" algn="l" defTabSz="914400" rtl="0" eaLnBrk="1" latinLnBrk="0" hangingPunct="1">
      <a:defRPr lang="zh-CN" sz="1200" kern="1200">
        <a:solidFill>
          <a:schemeClr val="tx1"/>
        </a:solidFill>
        <a:latin typeface="+mn-lt"/>
        <a:ea typeface="+mn-ea"/>
        <a:cs typeface="+mn-cs"/>
      </a:defRPr>
    </a:lvl5pPr>
    <a:lvl6pPr marL="2286000" algn="l" defTabSz="914400" rtl="0" eaLnBrk="1" latinLnBrk="0" hangingPunct="1">
      <a:defRPr lang="zh-CN" sz="1200" kern="1200">
        <a:solidFill>
          <a:schemeClr val="tx1"/>
        </a:solidFill>
        <a:latin typeface="+mn-lt"/>
        <a:ea typeface="+mn-ea"/>
        <a:cs typeface="+mn-cs"/>
      </a:defRPr>
    </a:lvl6pPr>
    <a:lvl7pPr marL="2743200" algn="l" defTabSz="914400" rtl="0" eaLnBrk="1" latinLnBrk="0" hangingPunct="1">
      <a:defRPr lang="zh-CN" sz="1200" kern="1200">
        <a:solidFill>
          <a:schemeClr val="tx1"/>
        </a:solidFill>
        <a:latin typeface="+mn-lt"/>
        <a:ea typeface="+mn-ea"/>
        <a:cs typeface="+mn-cs"/>
      </a:defRPr>
    </a:lvl7pPr>
    <a:lvl8pPr marL="3200400" algn="l" defTabSz="914400" rtl="0" eaLnBrk="1" latinLnBrk="0" hangingPunct="1">
      <a:defRPr lang="zh-CN" sz="1200" kern="1200">
        <a:solidFill>
          <a:schemeClr val="tx1"/>
        </a:solidFill>
        <a:latin typeface="+mn-lt"/>
        <a:ea typeface="+mn-ea"/>
        <a:cs typeface="+mn-cs"/>
      </a:defRPr>
    </a:lvl8pPr>
    <a:lvl9pPr marL="3657600" algn="l" defTabSz="914400" rtl="0" eaLnBrk="1" latinLnBrk="0" hangingPunct="1">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3199CD-3E1B-4AE6-990F-76F925F5EA9F}" type="slidenum">
              <a:rPr lang="en-US" altLang="zh-CN"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3199CD-3E1B-4AE6-990F-76F925F5EA9F}" type="slidenum">
              <a:rPr lang="en-US" altLang="zh-CN"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5.png"/><Relationship Id="rId5" Type="http://schemas.openxmlformats.org/officeDocument/2006/relationships/tags" Target="../tags/tag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4.png"/><Relationship Id="rId2" Type="http://schemas.openxmlformats.org/officeDocument/2006/relationships/tags" Target="../tags/tag7.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image" Target="file:///C:\Users\1V994W2\PycharmProjects\PPT_Background_Generation/pic_temp/pic_half_right.png" TargetMode="External"/><Relationship Id="rId3" Type="http://schemas.openxmlformats.org/officeDocument/2006/relationships/image" Target="../media/image6.png"/><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5.png"/><Relationship Id="rId5" Type="http://schemas.openxmlformats.org/officeDocument/2006/relationships/tags" Target="../tags/tag21.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4.png"/><Relationship Id="rId2" Type="http://schemas.openxmlformats.org/officeDocument/2006/relationships/tags" Target="../tags/tag20.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5.png"/><Relationship Id="rId5" Type="http://schemas.openxmlformats.org/officeDocument/2006/relationships/tags" Target="../tags/tag29.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4.png"/><Relationship Id="rId2" Type="http://schemas.openxmlformats.org/officeDocument/2006/relationships/tags" Target="../tags/tag2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image" Target="file:///C:\Users\1V994W2\Documents\Tencent%20Files\574576071\FileRecv\&#25340;&#35013;&#32032;&#26448;\formiddle2\\23\subject_holdleft_64,104,153_0_staid_full_0.png" TargetMode="External"/><Relationship Id="rId3" Type="http://schemas.openxmlformats.org/officeDocument/2006/relationships/image" Target="../media/image7.png"/><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5.png"/><Relationship Id="rId5" Type="http://schemas.openxmlformats.org/officeDocument/2006/relationships/tags" Target="../tags/tag4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4.png"/><Relationship Id="rId2" Type="http://schemas.openxmlformats.org/officeDocument/2006/relationships/tags" Target="../tags/tag47.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5.png"/><Relationship Id="rId5" Type="http://schemas.openxmlformats.org/officeDocument/2006/relationships/tags" Target="../tags/tag56.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4.png"/><Relationship Id="rId2" Type="http://schemas.openxmlformats.org/officeDocument/2006/relationships/tags" Target="../tags/tag55.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5.png"/><Relationship Id="rId5" Type="http://schemas.openxmlformats.org/officeDocument/2006/relationships/tags" Target="../tags/tag63.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4.png"/><Relationship Id="rId2" Type="http://schemas.openxmlformats.org/officeDocument/2006/relationships/tags" Target="../tags/tag62.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3.png"/><Relationship Id="rId2" Type="http://schemas.openxmlformats.org/officeDocument/2006/relationships/tags" Target="../tags/tag68.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5.png"/><Relationship Id="rId5" Type="http://schemas.openxmlformats.org/officeDocument/2006/relationships/tags" Target="../tags/tag7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4.png"/><Relationship Id="rId2" Type="http://schemas.openxmlformats.org/officeDocument/2006/relationships/tags" Target="../tags/tag77.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5.png"/><Relationship Id="rId6" Type="http://schemas.openxmlformats.org/officeDocument/2006/relationships/tags" Target="../tags/tag8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4.png"/><Relationship Id="rId3" Type="http://schemas.openxmlformats.org/officeDocument/2006/relationships/tags" Target="../tags/tag84.xml"/><Relationship Id="rId2" Type="http://schemas.openxmlformats.org/officeDocument/2006/relationships/tags" Target="../tags/tag83.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4.png"/><Relationship Id="rId3" Type="http://schemas.openxmlformats.org/officeDocument/2006/relationships/tags" Target="../tags/tag92.xml"/><Relationship Id="rId2" Type="http://schemas.openxmlformats.org/officeDocument/2006/relationships/tags" Target="../tags/tag91.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5.png"/><Relationship Id="rId6" Type="http://schemas.openxmlformats.org/officeDocument/2006/relationships/tags" Target="../tags/tag10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4.png"/><Relationship Id="rId3" Type="http://schemas.openxmlformats.org/officeDocument/2006/relationships/tags" Target="../tags/tag100.xml"/><Relationship Id="rId2" Type="http://schemas.openxmlformats.org/officeDocument/2006/relationships/tags" Target="../tags/tag99.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5.png"/><Relationship Id="rId6" Type="http://schemas.openxmlformats.org/officeDocument/2006/relationships/tags" Target="../tags/tag11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4.png"/><Relationship Id="rId3" Type="http://schemas.openxmlformats.org/officeDocument/2006/relationships/tags" Target="../tags/tag109.xml"/><Relationship Id="rId2" Type="http://schemas.openxmlformats.org/officeDocument/2006/relationships/tags" Target="../tags/tag108.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5.png"/><Relationship Id="rId6" Type="http://schemas.openxmlformats.org/officeDocument/2006/relationships/tags" Target="../tags/tag11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4.png"/><Relationship Id="rId3" Type="http://schemas.openxmlformats.org/officeDocument/2006/relationships/tags" Target="../tags/tag118.xml"/><Relationship Id="rId2" Type="http://schemas.openxmlformats.org/officeDocument/2006/relationships/tags" Target="../tags/tag117.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5.png"/><Relationship Id="rId6" Type="http://schemas.openxmlformats.org/officeDocument/2006/relationships/tags" Target="../tags/tag13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4.png"/><Relationship Id="rId3" Type="http://schemas.openxmlformats.org/officeDocument/2006/relationships/tags" Target="../tags/tag129.xml"/><Relationship Id="rId2" Type="http://schemas.openxmlformats.org/officeDocument/2006/relationships/tags" Target="../tags/tag128.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65214" y="1828800"/>
            <a:ext cx="8229600" cy="2895600"/>
          </a:xfrm>
        </p:spPr>
        <p:txBody>
          <a:bodyPr anchor="b">
            <a:normAutofit/>
          </a:bodyPr>
          <a:lstStyle>
            <a:lvl1pPr latinLnBrk="0">
              <a:lnSpc>
                <a:spcPct val="80000"/>
              </a:lnSpc>
              <a:defRPr lang="zh-CN" sz="6600">
                <a:solidFill>
                  <a:schemeClr val="tx1"/>
                </a:solidFill>
              </a:defRPr>
            </a:lvl1pPr>
          </a:lstStyle>
          <a:p>
            <a:r>
              <a:rPr lang="zh-CN" altLang="en-US"/>
              <a:t>单击此处编辑母版标题样式</a:t>
            </a:r>
            <a:endParaRPr lang="zh-CN"/>
          </a:p>
        </p:txBody>
      </p:sp>
      <p:sp>
        <p:nvSpPr>
          <p:cNvPr id="3" name="副标题 2"/>
          <p:cNvSpPr>
            <a:spLocks noGrp="1"/>
          </p:cNvSpPr>
          <p:nvPr>
            <p:ph type="subTitle" idx="1"/>
          </p:nvPr>
        </p:nvSpPr>
        <p:spPr>
          <a:xfrm>
            <a:off x="1065213" y="4800600"/>
            <a:ext cx="8229600" cy="1219200"/>
          </a:xfrm>
        </p:spPr>
        <p:txBody>
          <a:bodyPr>
            <a:normAutofit/>
          </a:bodyPr>
          <a:lstStyle>
            <a:lvl1pPr marL="0" indent="0" algn="l" latinLnBrk="0">
              <a:spcBef>
                <a:spcPts val="0"/>
              </a:spcBef>
              <a:buNone/>
              <a:defRPr lang="zh-CN" sz="2000" cap="all" spc="200" baseline="0">
                <a:solidFill>
                  <a:schemeClr val="accent1"/>
                </a:solidFill>
              </a:defRPr>
            </a:lvl1pPr>
            <a:lvl2pPr marL="457200" indent="0" algn="ctr" latinLnBrk="0">
              <a:buNone/>
              <a:defRPr lang="zh-CN">
                <a:solidFill>
                  <a:schemeClr val="tx1">
                    <a:tint val="75000"/>
                  </a:schemeClr>
                </a:solidFill>
              </a:defRPr>
            </a:lvl2pPr>
            <a:lvl3pPr marL="914400" indent="0" algn="ctr" latinLnBrk="0">
              <a:buNone/>
              <a:defRPr lang="zh-CN">
                <a:solidFill>
                  <a:schemeClr val="tx1">
                    <a:tint val="75000"/>
                  </a:schemeClr>
                </a:solidFill>
              </a:defRPr>
            </a:lvl3pPr>
            <a:lvl4pPr marL="1371600" indent="0" algn="ctr" latinLnBrk="0">
              <a:buNone/>
              <a:defRPr lang="zh-CN">
                <a:solidFill>
                  <a:schemeClr val="tx1">
                    <a:tint val="75000"/>
                  </a:schemeClr>
                </a:solidFill>
              </a:defRPr>
            </a:lvl4pPr>
            <a:lvl5pPr marL="1828800" indent="0" algn="ctr" latinLnBrk="0">
              <a:buNone/>
              <a:defRPr lang="zh-CN">
                <a:solidFill>
                  <a:schemeClr val="tx1">
                    <a:tint val="75000"/>
                  </a:schemeClr>
                </a:solidFill>
              </a:defRPr>
            </a:lvl5pPr>
            <a:lvl6pPr marL="2286000" indent="0" algn="ctr" latinLnBrk="0">
              <a:buNone/>
              <a:defRPr lang="zh-CN">
                <a:solidFill>
                  <a:schemeClr val="tx1">
                    <a:tint val="75000"/>
                  </a:schemeClr>
                </a:solidFill>
              </a:defRPr>
            </a:lvl6pPr>
            <a:lvl7pPr marL="2743200" indent="0" algn="ctr" latinLnBrk="0">
              <a:buNone/>
              <a:defRPr lang="zh-CN">
                <a:solidFill>
                  <a:schemeClr val="tx1">
                    <a:tint val="75000"/>
                  </a:schemeClr>
                </a:solidFill>
              </a:defRPr>
            </a:lvl7pPr>
            <a:lvl8pPr marL="3200400" indent="0" algn="ctr" latinLnBrk="0">
              <a:buNone/>
              <a:defRPr lang="zh-CN">
                <a:solidFill>
                  <a:schemeClr val="tx1">
                    <a:tint val="75000"/>
                  </a:schemeClr>
                </a:solidFill>
              </a:defRPr>
            </a:lvl8pPr>
            <a:lvl9pPr marL="3657600" indent="0" algn="ctr" latinLnBrk="0">
              <a:buNone/>
              <a:defRPr lang="zh-CN">
                <a:solidFill>
                  <a:schemeClr val="tx1">
                    <a:tint val="75000"/>
                  </a:schemeClr>
                </a:solidFill>
              </a:defRPr>
            </a:lvl9pPr>
          </a:lstStyle>
          <a:p>
            <a:r>
              <a:rPr lang="zh-CN" altLang="en-US"/>
              <a:t>单击此处编辑母版副标题样式</a:t>
            </a:r>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p>
        </p:txBody>
      </p:sp>
      <p:sp>
        <p:nvSpPr>
          <p:cNvPr id="4" name="日期占位符 3"/>
          <p:cNvSpPr>
            <a:spLocks noGrp="1"/>
          </p:cNvSpPr>
          <p:nvPr>
            <p:ph type="dt" sz="half" idx="10"/>
          </p:nvPr>
        </p:nvSpPr>
        <p:spPr/>
        <p:txBody>
          <a:bodyPr/>
          <a:lstStyle/>
          <a:p>
            <a:fld id="{03F41C87-7AD9-4845-A077-840E4A0F3F06}" type="datetimeFigureOut">
              <a:rPr lang="zh-CN" altLang="en-US"/>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42412" y="381001"/>
            <a:ext cx="1524001" cy="5638800"/>
          </a:xfrm>
        </p:spPr>
        <p:txBody>
          <a:bodyPr vert="eaVert"/>
          <a:lstStyle/>
          <a:p>
            <a:r>
              <a:rPr lang="zh-CN" altLang="en-US"/>
              <a:t>单击此处编辑母版标题样式</a:t>
            </a:r>
            <a:endParaRPr lang="zh-CN"/>
          </a:p>
        </p:txBody>
      </p:sp>
      <p:sp>
        <p:nvSpPr>
          <p:cNvPr id="3" name="竖排文字占位符 2"/>
          <p:cNvSpPr>
            <a:spLocks noGrp="1"/>
          </p:cNvSpPr>
          <p:nvPr>
            <p:ph type="body" orient="vert" idx="1"/>
          </p:nvPr>
        </p:nvSpPr>
        <p:spPr>
          <a:xfrm>
            <a:off x="1522412" y="381001"/>
            <a:ext cx="7391399" cy="56388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p>
        </p:txBody>
      </p:sp>
      <p:sp>
        <p:nvSpPr>
          <p:cNvPr id="4" name="日期占位符 3"/>
          <p:cNvSpPr>
            <a:spLocks noGrp="1"/>
          </p:cNvSpPr>
          <p:nvPr>
            <p:ph type="dt" sz="half" idx="10"/>
          </p:nvPr>
        </p:nvSpPr>
        <p:spPr/>
        <p:txBody>
          <a:bodyPr/>
          <a:lstStyle/>
          <a:p>
            <a:fld id="{03F41C87-7AD9-4845-A077-840E4A0F3F06}" type="datetimeFigureOut">
              <a:rPr lang="zh-CN" altLang="en-US"/>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6" name="日期占位符 15"/>
          <p:cNvSpPr>
            <a:spLocks noGrp="1"/>
          </p:cNvSpPr>
          <p:nvPr>
            <p:ph type="dt" sz="half" idx="10"/>
            <p:custDataLst>
              <p:tags r:id="rId5"/>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3" name="副标题 2"/>
          <p:cNvSpPr>
            <a:spLocks noGrp="1"/>
          </p:cNvSpPr>
          <p:nvPr>
            <p:ph type="subTitle" idx="14" hasCustomPrompt="1"/>
            <p:custDataLst>
              <p:tags r:id="rId8"/>
            </p:custDataLst>
          </p:nvPr>
        </p:nvSpPr>
        <p:spPr>
          <a:xfrm>
            <a:off x="2920239" y="4758738"/>
            <a:ext cx="6348346" cy="361221"/>
          </a:xfrm>
        </p:spPr>
        <p:txBody>
          <a:bodyPr vert="horz" wrap="square" lIns="0" tIns="0" rIns="0" bIns="0" anchor="t" anchorCtr="0">
            <a:normAutofit/>
          </a:bodyPr>
          <a:lstStyle>
            <a:lvl1pPr marL="0" marR="0" indent="0" algn="ctr"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0330" indent="0" algn="ctr">
              <a:buNone/>
            </a:lvl4pPr>
            <a:lvl5pPr marL="1827530" indent="0" algn="ctr">
              <a:buNone/>
            </a:lvl5pPr>
            <a:lvl6pPr marL="2284730" indent="0" algn="ctr">
              <a:buNone/>
            </a:lvl6pPr>
            <a:lvl7pPr marL="2741930" indent="0" algn="ctr">
              <a:buNone/>
            </a:lvl7pPr>
            <a:lvl8pPr marL="3199130" indent="0" algn="ctr">
              <a:buNone/>
            </a:lvl8pPr>
            <a:lvl9pPr marL="3656330" indent="0" algn="ctr">
              <a:buNone/>
            </a:lvl9pPr>
          </a:lstStyle>
          <a:p>
            <a:r>
              <a:rPr lang="zh-CN" altLang="en-US"/>
              <a:t>单击此处编辑副标题</a:t>
            </a:r>
            <a:endParaRPr lang="zh-CN" altLang="en-US"/>
          </a:p>
        </p:txBody>
      </p:sp>
      <p:sp>
        <p:nvSpPr>
          <p:cNvPr id="2" name="标题 1"/>
          <p:cNvSpPr>
            <a:spLocks noGrp="1"/>
          </p:cNvSpPr>
          <p:nvPr>
            <p:ph type="ctrTitle" idx="13" hasCustomPrompt="1"/>
            <p:custDataLst>
              <p:tags r:id="rId9"/>
            </p:custDataLst>
          </p:nvPr>
        </p:nvSpPr>
        <p:spPr>
          <a:xfrm>
            <a:off x="2920239" y="3156768"/>
            <a:ext cx="6348346" cy="1398541"/>
          </a:xfrm>
        </p:spPr>
        <p:txBody>
          <a:bodyPr vert="horz" wrap="square" lIns="0" tIns="0" rIns="0" bIns="0" anchor="ctr" anchorCtr="0">
            <a:normAutofit/>
          </a:bodyPr>
          <a:lstStyle>
            <a:lvl1pPr marL="0" marR="0" indent="0" algn="ctr" defTabSz="914400" rtl="0" eaLnBrk="1" fontAlgn="auto" latinLnBrk="0" hangingPunct="1">
              <a:lnSpc>
                <a:spcPct val="100000"/>
              </a:lnSpc>
              <a:spcBef>
                <a:spcPct val="0"/>
              </a:spcBef>
              <a:spcAft>
                <a:spcPts val="0"/>
              </a:spcAft>
              <a:buClrTx/>
              <a:buSzPts val="7200"/>
              <a:buNone/>
              <a:defRPr sz="7200" b="0" spc="7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p:custDataLst>
              <p:tags r:id="rId8"/>
            </p:custDataLst>
          </p:nvPr>
        </p:nvSpPr>
        <p:spPr>
          <a:xfrm>
            <a:off x="669708" y="443292"/>
            <a:ext cx="10849411" cy="441849"/>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708" y="953210"/>
            <a:ext cx="10849411" cy="5387504"/>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59893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613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8577321" y="1397529"/>
            <a:ext cx="3611504" cy="4062942"/>
          </a:xfrm>
          <a:prstGeom prst="rect">
            <a:avLst/>
          </a:prstGeom>
        </p:spPr>
      </p:pic>
      <p:sp>
        <p:nvSpPr>
          <p:cNvPr id="4" name="日期占位符 3"/>
          <p:cNvSpPr>
            <a:spLocks noGrp="1"/>
          </p:cNvSpPr>
          <p:nvPr>
            <p:ph type="dt" sz="half" idx="10"/>
            <p:custDataLst>
              <p:tags r:id="rId5"/>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副标题 2"/>
          <p:cNvSpPr>
            <a:spLocks noGrp="1"/>
          </p:cNvSpPr>
          <p:nvPr>
            <p:ph type="subTitle" idx="14" hasCustomPrompt="1"/>
            <p:custDataLst>
              <p:tags r:id="rId8"/>
            </p:custDataLst>
          </p:nvPr>
        </p:nvSpPr>
        <p:spPr>
          <a:xfrm>
            <a:off x="1756587" y="3912307"/>
            <a:ext cx="5596702" cy="555480"/>
          </a:xfrm>
        </p:spPr>
        <p:txBody>
          <a:bodyPr vert="horz" wrap="square" lIns="0" tIns="0" rIns="0" bIns="0" anchor="ctr" anchorCtr="0">
            <a:normAutofit/>
          </a:bodyPr>
          <a:lstStyle>
            <a:lvl1pPr marL="0" marR="0" indent="0" algn="l" defTabSz="914400" rtl="0" eaLnBrk="1" fontAlgn="auto" latinLnBrk="0" hangingPunct="1">
              <a:lnSpc>
                <a:spcPct val="100000"/>
              </a:lnSpc>
              <a:spcBef>
                <a:spcPts val="0"/>
              </a:spcBef>
              <a:spcAft>
                <a:spcPts val="0"/>
              </a:spcAft>
              <a:buClrTx/>
              <a:buSzPts val="1600"/>
              <a:buFont typeface="Arial" panose="020B0604020202020204" pitchFamily="34" charset="0"/>
              <a:buNone/>
              <a:defRPr sz="2000" b="0" spc="200">
                <a:solidFill>
                  <a:schemeClr val="tx1">
                    <a:lumMod val="65000"/>
                    <a:lumOff val="35000"/>
                  </a:schemeClr>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0330" indent="0" algn="ctr">
              <a:buNone/>
            </a:lvl4pPr>
            <a:lvl5pPr marL="1827530" indent="0" algn="ctr">
              <a:buNone/>
            </a:lvl5pPr>
            <a:lvl6pPr marL="2284730" indent="0" algn="ctr">
              <a:buNone/>
            </a:lvl6pPr>
            <a:lvl7pPr marL="2741930" indent="0" algn="ctr">
              <a:buNone/>
            </a:lvl7pPr>
            <a:lvl8pPr marL="3199130" indent="0" algn="ctr">
              <a:buNone/>
            </a:lvl8pPr>
            <a:lvl9pPr marL="3656330" indent="0" algn="ctr">
              <a:buNone/>
            </a:lvl9pPr>
          </a:lstStyle>
          <a:p>
            <a:r>
              <a:rPr lang="zh-CN" altLang="en-US"/>
              <a:t>单击此处编辑副标题</a:t>
            </a:r>
            <a:endParaRPr lang="zh-CN" altLang="en-US"/>
          </a:p>
        </p:txBody>
      </p:sp>
      <p:sp>
        <p:nvSpPr>
          <p:cNvPr id="2" name="标题 1"/>
          <p:cNvSpPr>
            <a:spLocks noGrp="1"/>
          </p:cNvSpPr>
          <p:nvPr>
            <p:ph type="ctrTitle" idx="13" hasCustomPrompt="1"/>
            <p:custDataLst>
              <p:tags r:id="rId9"/>
            </p:custDataLst>
          </p:nvPr>
        </p:nvSpPr>
        <p:spPr>
          <a:xfrm>
            <a:off x="1756271" y="2941447"/>
            <a:ext cx="5597337" cy="970662"/>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5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p:custDataLst>
              <p:tags r:id="rId8"/>
            </p:custDataLst>
          </p:nvPr>
        </p:nvSpPr>
        <p:spPr>
          <a:xfrm>
            <a:off x="669708" y="443292"/>
            <a:ext cx="10849411" cy="441849"/>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756" y="953210"/>
            <a:ext cx="5281866" cy="5387504"/>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59893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613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7252" y="953210"/>
            <a:ext cx="5281866" cy="5387504"/>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3"/>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10" name="图片 9"/>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p:custDataLst>
              <p:tags r:id="rId8"/>
            </p:custDataLst>
          </p:nvPr>
        </p:nvSpPr>
        <p:spPr>
          <a:xfrm>
            <a:off x="669708" y="443292"/>
            <a:ext cx="10849411" cy="441849"/>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756" y="952558"/>
            <a:ext cx="5281866" cy="380904"/>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0330" indent="0">
              <a:buNone/>
              <a:defRPr sz="1600" b="1"/>
            </a:lvl4pPr>
            <a:lvl5pPr marL="1827530" indent="0">
              <a:buNone/>
              <a:defRPr sz="1600" b="1"/>
            </a:lvl5pPr>
            <a:lvl6pPr marL="2284730"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751" y="1407168"/>
            <a:ext cx="5281824" cy="493346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59893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613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4126" y="952558"/>
            <a:ext cx="5281866" cy="380904"/>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0330" indent="0">
              <a:buNone/>
              <a:defRPr sz="1600" b="1"/>
            </a:lvl4pPr>
            <a:lvl5pPr marL="1827530" indent="0">
              <a:buNone/>
              <a:defRPr sz="1600" b="1"/>
            </a:lvl5pPr>
            <a:lvl6pPr marL="2284730" indent="0">
              <a:buNone/>
              <a:defRPr sz="1600" b="1"/>
            </a:lvl6pPr>
            <a:lvl7pPr marL="2741930" indent="0">
              <a:buNone/>
              <a:defRPr sz="1600" b="1"/>
            </a:lvl7pPr>
            <a:lvl8pPr marL="3199130" indent="0">
              <a:buNone/>
              <a:defRPr sz="1600" b="1"/>
            </a:lvl8pPr>
            <a:lvl9pPr marL="365633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4126" y="1407168"/>
            <a:ext cx="5281866" cy="493346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59893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613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5"/>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304721" y="2194881"/>
            <a:ext cx="4387977" cy="2468237"/>
          </a:xfrm>
          <a:prstGeom prst="rect">
            <a:avLst/>
          </a:prstGeom>
        </p:spPr>
      </p:pic>
      <p:sp>
        <p:nvSpPr>
          <p:cNvPr id="6" name="任意多边形 6"/>
          <p:cNvSpPr/>
          <p:nvPr userDrawn="1">
            <p:custDataLst>
              <p:tags r:id="rId5"/>
            </p:custDataLst>
          </p:nvPr>
        </p:nvSpPr>
        <p:spPr>
          <a:xfrm>
            <a:off x="4876730" y="0"/>
            <a:ext cx="7312095"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a:solidFill>
                  <a:schemeClr val="accent1">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 name="标题 1"/>
          <p:cNvSpPr>
            <a:spLocks noGrp="1"/>
          </p:cNvSpPr>
          <p:nvPr>
            <p:ph type="title"/>
            <p:custDataLst>
              <p:tags r:id="rId6"/>
            </p:custDataLst>
          </p:nvPr>
        </p:nvSpPr>
        <p:spPr>
          <a:xfrm>
            <a:off x="669708" y="443288"/>
            <a:ext cx="10849411" cy="441849"/>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9"/>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p:custDataLst>
              <p:tags r:id="rId8"/>
            </p:custDataLst>
          </p:nvPr>
        </p:nvSpPr>
        <p:spPr>
          <a:xfrm>
            <a:off x="669756" y="443292"/>
            <a:ext cx="10849411" cy="441849"/>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756" y="953210"/>
            <a:ext cx="5281866" cy="5387504"/>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59893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613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7300" y="953210"/>
            <a:ext cx="5281866" cy="5387504"/>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p>
        </p:txBody>
      </p:sp>
      <p:sp>
        <p:nvSpPr>
          <p:cNvPr id="3" name="内容占位符 2"/>
          <p:cNvSpPr>
            <a:spLocks noGrp="1"/>
          </p:cNvSpPr>
          <p:nvPr>
            <p:ph idx="1"/>
          </p:nvPr>
        </p:nvSpPr>
        <p:spPr/>
        <p:txBody>
          <a:bodyPr/>
          <a:lstStyle>
            <a:lvl5pPr latinLnBrk="0">
              <a:defRPr lang="zh-CN"/>
            </a:lvl5pPr>
            <a:lvl6pPr latinLnBrk="0">
              <a:defRPr lang="zh-CN"/>
            </a:lvl6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p>
        </p:txBody>
      </p:sp>
      <p:sp>
        <p:nvSpPr>
          <p:cNvPr id="4" name="日期占位符 3"/>
          <p:cNvSpPr>
            <a:spLocks noGrp="1"/>
          </p:cNvSpPr>
          <p:nvPr>
            <p:ph type="dt" sz="half" idx="10"/>
          </p:nvPr>
        </p:nvSpPr>
        <p:spPr/>
        <p:txBody>
          <a:bodyPr/>
          <a:lstStyle/>
          <a:p>
            <a:fld id="{03F41C87-7AD9-4845-A077-840E4A0F3F06}" type="datetimeFigureOut">
              <a:rPr lang="zh-CN" altLang="en-US"/>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7" name="图片 6"/>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竖排标题 1"/>
          <p:cNvSpPr>
            <a:spLocks noGrp="1"/>
          </p:cNvSpPr>
          <p:nvPr>
            <p:ph type="title" orient="vert"/>
            <p:custDataLst>
              <p:tags r:id="rId8"/>
            </p:custDataLst>
          </p:nvPr>
        </p:nvSpPr>
        <p:spPr>
          <a:xfrm>
            <a:off x="10568382" y="953210"/>
            <a:ext cx="950736" cy="5387504"/>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751" y="953202"/>
            <a:ext cx="9825542" cy="5387504"/>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3" name="日期占位符 2"/>
          <p:cNvSpPr>
            <a:spLocks noGrp="1"/>
          </p:cNvSpPr>
          <p:nvPr>
            <p:ph type="dt" sz="half" idx="10"/>
            <p:custDataLst>
              <p:tags r:id="rId8"/>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756" y="953210"/>
            <a:ext cx="10849411" cy="5387504"/>
          </a:xfrm>
        </p:spPr>
        <p:txBody>
          <a:bodyPr wrap="square">
            <a:norm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3" name="日期占位符 2"/>
          <p:cNvSpPr>
            <a:spLocks noGrp="1"/>
          </p:cNvSpPr>
          <p:nvPr>
            <p:ph type="dt" sz="half" idx="10"/>
            <p:custDataLst>
              <p:tags r:id="rId5"/>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grpSp>
        <p:nvGrpSpPr>
          <p:cNvPr id="8" name="组合 7"/>
          <p:cNvGrpSpPr/>
          <p:nvPr userDrawn="1">
            <p:custDataLst>
              <p:tags r:id="rId8"/>
            </p:custDataLst>
          </p:nvPr>
        </p:nvGrpSpPr>
        <p:grpSpPr>
          <a:xfrm>
            <a:off x="4315606" y="2265129"/>
            <a:ext cx="3557613" cy="3079583"/>
            <a:chOff x="6798" y="2568"/>
            <a:chExt cx="5604" cy="4851"/>
          </a:xfrm>
        </p:grpSpPr>
        <p:sp>
          <p:nvSpPr>
            <p:cNvPr id="9" name="任意多边形 6"/>
            <p:cNvSpPr/>
            <p:nvPr>
              <p:custDataLst>
                <p:tags r:id="rId9"/>
              </p:custDataLst>
            </p:nvPr>
          </p:nvSpPr>
          <p:spPr>
            <a:xfrm rot="10800000">
              <a:off x="6798" y="6625"/>
              <a:ext cx="5605" cy="795"/>
            </a:xfrm>
            <a:custGeom>
              <a:avLst/>
              <a:gdLst>
                <a:gd name="connsiteX0" fmla="*/ 0 w 6430"/>
                <a:gd name="connsiteY0" fmla="*/ 1187 h 1232"/>
                <a:gd name="connsiteX1" fmla="*/ 0 w 6430"/>
                <a:gd name="connsiteY1" fmla="*/ 0 h 1232"/>
                <a:gd name="connsiteX2" fmla="*/ 6430 w 6430"/>
                <a:gd name="connsiteY2" fmla="*/ 0 h 1232"/>
                <a:gd name="connsiteX3" fmla="*/ 6430 w 6430"/>
                <a:gd name="connsiteY3" fmla="*/ 1232 h 1232"/>
              </a:gdLst>
              <a:ahLst/>
              <a:cxnLst>
                <a:cxn ang="0">
                  <a:pos x="connsiteX0" y="connsiteY0"/>
                </a:cxn>
                <a:cxn ang="0">
                  <a:pos x="connsiteX1" y="connsiteY1"/>
                </a:cxn>
                <a:cxn ang="0">
                  <a:pos x="connsiteX2" y="connsiteY2"/>
                </a:cxn>
                <a:cxn ang="0">
                  <a:pos x="connsiteX3" y="connsiteY3"/>
                </a:cxn>
              </a:cxnLst>
              <a:rect l="l" t="t" r="r" b="b"/>
              <a:pathLst>
                <a:path w="6430" h="1232">
                  <a:moveTo>
                    <a:pt x="0" y="1187"/>
                  </a:moveTo>
                  <a:lnTo>
                    <a:pt x="0" y="0"/>
                  </a:lnTo>
                  <a:lnTo>
                    <a:pt x="6430" y="0"/>
                  </a:lnTo>
                  <a:lnTo>
                    <a:pt x="6430" y="1232"/>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任意多边形 5"/>
            <p:cNvSpPr/>
            <p:nvPr>
              <p:custDataLst>
                <p:tags r:id="rId10"/>
              </p:custDataLst>
            </p:nvPr>
          </p:nvSpPr>
          <p:spPr>
            <a:xfrm>
              <a:off x="6798" y="2568"/>
              <a:ext cx="5605" cy="795"/>
            </a:xfrm>
            <a:custGeom>
              <a:avLst/>
              <a:gdLst>
                <a:gd name="connsiteX0" fmla="*/ 0 w 6430"/>
                <a:gd name="connsiteY0" fmla="*/ 1187 h 1232"/>
                <a:gd name="connsiteX1" fmla="*/ 0 w 6430"/>
                <a:gd name="connsiteY1" fmla="*/ 0 h 1232"/>
                <a:gd name="connsiteX2" fmla="*/ 6430 w 6430"/>
                <a:gd name="connsiteY2" fmla="*/ 0 h 1232"/>
                <a:gd name="connsiteX3" fmla="*/ 6430 w 6430"/>
                <a:gd name="connsiteY3" fmla="*/ 1232 h 1232"/>
              </a:gdLst>
              <a:ahLst/>
              <a:cxnLst>
                <a:cxn ang="0">
                  <a:pos x="connsiteX0" y="connsiteY0"/>
                </a:cxn>
                <a:cxn ang="0">
                  <a:pos x="connsiteX1" y="connsiteY1"/>
                </a:cxn>
                <a:cxn ang="0">
                  <a:pos x="connsiteX2" y="connsiteY2"/>
                </a:cxn>
                <a:cxn ang="0">
                  <a:pos x="connsiteX3" y="connsiteY3"/>
                </a:cxn>
              </a:cxnLst>
              <a:rect l="l" t="t" r="r" b="b"/>
              <a:pathLst>
                <a:path w="6430" h="1232">
                  <a:moveTo>
                    <a:pt x="0" y="1187"/>
                  </a:moveTo>
                  <a:lnTo>
                    <a:pt x="0" y="0"/>
                  </a:lnTo>
                  <a:lnTo>
                    <a:pt x="6430" y="0"/>
                  </a:lnTo>
                  <a:lnTo>
                    <a:pt x="6430" y="1232"/>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
        <p:nvSpPr>
          <p:cNvPr id="7" name="文本占位符 6"/>
          <p:cNvSpPr>
            <a:spLocks noGrp="1"/>
          </p:cNvSpPr>
          <p:nvPr>
            <p:ph type="body" idx="14" hasCustomPrompt="1"/>
            <p:custDataLst>
              <p:tags r:id="rId11"/>
            </p:custDataLst>
          </p:nvPr>
        </p:nvSpPr>
        <p:spPr>
          <a:xfrm>
            <a:off x="2920239" y="4371070"/>
            <a:ext cx="6348346" cy="361221"/>
          </a:xfrm>
        </p:spPr>
        <p:txBody>
          <a:bodyPr vert="horz" wrap="square" lIns="0" tIns="0" rIns="0" bIns="0" anchor="t" anchorCtr="0">
            <a:normAutofit/>
          </a:bodyPr>
          <a:lstStyle>
            <a:lvl1pPr marL="0" marR="0" indent="0" algn="ctr" rtl="0" eaLnBrk="1" fontAlgn="auto">
              <a:lnSpc>
                <a:spcPct val="100000"/>
              </a:lnSpc>
              <a:spcBef>
                <a:spcPts val="0"/>
              </a:spcBef>
              <a:spcAft>
                <a:spcPts val="0"/>
              </a:spcAft>
              <a:buClrTx/>
              <a:buSzPts val="2000"/>
              <a:buFont typeface="Arial" panose="020B0604020202020204" pitchFamily="34" charset="0"/>
              <a:buNone/>
              <a:defRPr sz="2000" b="0" spc="200">
                <a:solidFill>
                  <a:schemeClr val="tx1">
                    <a:lumMod val="85000"/>
                    <a:lumOff val="15000"/>
                  </a:schemeClr>
                </a:solidFill>
                <a:latin typeface="Arial" panose="020B0604020202020204" pitchFamily="34" charset="0"/>
                <a:ea typeface="微软雅黑" panose="020B0503020204020204" pitchFamily="34" charset="-122"/>
              </a:defRPr>
            </a:lvl1pPr>
          </a:lstStyle>
          <a:p>
            <a:pPr marL="228600" lvl="0" indent="-228600" algn="l" defTabSz="914400" rtl="0" eaLnBrk="1" fontAlgn="auto" latinLnBrk="0" hangingPunct="1">
              <a:lnSpc>
                <a:spcPct val="130000"/>
              </a:lnSpc>
              <a:spcBef>
                <a:spcPts val="0"/>
              </a:spcBef>
              <a:spcAft>
                <a:spcPts val="1000"/>
              </a:spcAft>
              <a:buClr>
                <a:schemeClr val="tx1">
                  <a:lumMod val="65000"/>
                  <a:lumOff val="35000"/>
                </a:schemeClr>
              </a:buClr>
              <a:buSzPts val="20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12"/>
            </p:custDataLst>
          </p:nvPr>
        </p:nvSpPr>
        <p:spPr>
          <a:xfrm>
            <a:off x="3412871" y="2911975"/>
            <a:ext cx="5364353" cy="1398541"/>
          </a:xfrm>
        </p:spPr>
        <p:txBody>
          <a:bodyPr vert="horz" wrap="square" lIns="0" tIns="0" rIns="0" bIns="0" anchor="ctr" anchorCtr="0">
            <a:normAutofit/>
          </a:bodyPr>
          <a:lstStyle>
            <a:lvl1pPr marL="0" marR="0" indent="0" algn="ctr" defTabSz="914400" rtl="0" eaLnBrk="1" fontAlgn="auto" latinLnBrk="0" hangingPunct="1">
              <a:lnSpc>
                <a:spcPct val="100000"/>
              </a:lnSpc>
              <a:spcBef>
                <a:spcPct val="0"/>
              </a:spcBef>
              <a:spcAft>
                <a:spcPts val="0"/>
              </a:spcAft>
              <a:buClrTx/>
              <a:buSzPts val="8000"/>
              <a:buNone/>
              <a:defRPr sz="8000" b="0" spc="10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5"/>
            </p:custDataLst>
          </p:nvPr>
        </p:nvPicPr>
        <p:blipFill>
          <a:blip r:embed="rId6" r:link="rId7"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p:custDataLst>
              <p:tags r:id="rId8"/>
            </p:custDataLst>
          </p:nvPr>
        </p:nvSpPr>
        <p:spPr>
          <a:xfrm>
            <a:off x="669708" y="443288"/>
            <a:ext cx="10849411" cy="441849"/>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1999" y="303809"/>
            <a:ext cx="11604828" cy="6250382"/>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0"/>
          </a:p>
        </p:txBody>
      </p:sp>
      <p:pic>
        <p:nvPicPr>
          <p:cNvPr id="9" name="图片 8"/>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hasCustomPrompt="1"/>
            <p:custDataLst>
              <p:tags r:id="rId9"/>
            </p:custDataLst>
          </p:nvPr>
        </p:nvSpPr>
        <p:spPr>
          <a:xfrm>
            <a:off x="1281266" y="1249294"/>
            <a:ext cx="9623893" cy="723412"/>
          </a:xfrm>
        </p:spPr>
        <p:txBody>
          <a:bodyPr wrap="square" anchor="ctr">
            <a:normAutofit/>
          </a:bodyP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0779" y="2164049"/>
            <a:ext cx="9624093" cy="3444303"/>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3347" cy="68580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0"/>
          </a:p>
        </p:txBody>
      </p:sp>
      <p:pic>
        <p:nvPicPr>
          <p:cNvPr id="8" name="图片 7"/>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468923" y="0"/>
            <a:ext cx="719902" cy="682332"/>
          </a:xfrm>
          <a:prstGeom prst="rect">
            <a:avLst/>
          </a:prstGeom>
        </p:spPr>
      </p:pic>
      <p:sp>
        <p:nvSpPr>
          <p:cNvPr id="2" name="标题 1"/>
          <p:cNvSpPr>
            <a:spLocks noGrp="1"/>
          </p:cNvSpPr>
          <p:nvPr>
            <p:ph type="title" hasCustomPrompt="1"/>
            <p:custDataLst>
              <p:tags r:id="rId6"/>
            </p:custDataLst>
          </p:nvPr>
        </p:nvSpPr>
        <p:spPr>
          <a:xfrm>
            <a:off x="583048" y="770515"/>
            <a:ext cx="3958969" cy="88177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647" y="1764533"/>
            <a:ext cx="3955370" cy="409213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099872" y="770600"/>
            <a:ext cx="6478313" cy="5086612"/>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88825" cy="2664333"/>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0"/>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p:custDataLst>
              <p:tags r:id="rId9"/>
            </p:custDataLst>
          </p:nvPr>
        </p:nvSpPr>
        <p:spPr>
          <a:xfrm>
            <a:off x="611841" y="781282"/>
            <a:ext cx="10973542" cy="626237"/>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1841" y="1659708"/>
            <a:ext cx="10973117" cy="827784"/>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615" y="2808447"/>
            <a:ext cx="10962744" cy="342990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88825" cy="1829029"/>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0"/>
          </a:p>
        </p:txBody>
      </p:sp>
      <p:pic>
        <p:nvPicPr>
          <p:cNvPr id="10" name="图片 9"/>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p:custDataLst>
              <p:tags r:id="rId9"/>
            </p:custDataLst>
          </p:nvPr>
        </p:nvSpPr>
        <p:spPr>
          <a:xfrm>
            <a:off x="604643" y="669674"/>
            <a:ext cx="10973542" cy="565053"/>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679" y="1681618"/>
            <a:ext cx="10987938" cy="32103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3845" y="5180532"/>
            <a:ext cx="10998735" cy="101133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88825" cy="9144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0"/>
          </a:p>
        </p:txBody>
      </p:sp>
      <p:pic>
        <p:nvPicPr>
          <p:cNvPr id="12" name="图片 11"/>
          <p:cNvPicPr/>
          <p:nvPr userDrawn="1">
            <p:custDataLst>
              <p:tags r:id="rId3"/>
            </p:custDataLst>
          </p:nvPr>
        </p:nvPicPr>
        <p:blipFill>
          <a:blip r:embed="rId4" r:link="rId5" cstate="print">
            <a:extLst>
              <a:ext uri="{28A0092B-C50C-407E-A947-70E740481C1C}">
                <a14:useLocalDpi xmlns:a14="http://schemas.microsoft.com/office/drawing/2010/main" val="0"/>
              </a:ext>
            </a:extLst>
          </a:blip>
          <a:stretch>
            <a:fillRect/>
          </a:stretch>
        </p:blipFill>
        <p:spPr>
          <a:xfrm>
            <a:off x="11468923" y="6175668"/>
            <a:ext cx="719902" cy="682332"/>
          </a:xfrm>
          <a:prstGeom prst="rect">
            <a:avLst/>
          </a:prstGeom>
        </p:spPr>
      </p:pic>
      <p:pic>
        <p:nvPicPr>
          <p:cNvPr id="10" name="图片 9"/>
          <p:cNvPicPr/>
          <p:nvPr userDrawn="1">
            <p:custDataLst>
              <p:tags r:id="rId6"/>
            </p:custDataLst>
          </p:nvPr>
        </p:nvPicPr>
        <p:blipFill>
          <a:blip r:embed="rId7" r:link="rId8" cstate="print">
            <a:extLst>
              <a:ext uri="{28A0092B-C50C-407E-A947-70E740481C1C}">
                <a14:useLocalDpi xmlns:a14="http://schemas.microsoft.com/office/drawing/2010/main" val="0"/>
              </a:ext>
            </a:extLst>
          </a:blip>
          <a:stretch>
            <a:fillRect/>
          </a:stretch>
        </p:blipFill>
        <p:spPr>
          <a:xfrm>
            <a:off x="0" y="6246700"/>
            <a:ext cx="719902" cy="611299"/>
          </a:xfrm>
          <a:prstGeom prst="rect">
            <a:avLst/>
          </a:prstGeom>
        </p:spPr>
      </p:pic>
      <p:sp>
        <p:nvSpPr>
          <p:cNvPr id="2" name="标题 1"/>
          <p:cNvSpPr>
            <a:spLocks noGrp="1"/>
          </p:cNvSpPr>
          <p:nvPr>
            <p:ph type="title"/>
            <p:custDataLst>
              <p:tags r:id="rId9"/>
            </p:custDataLst>
          </p:nvPr>
        </p:nvSpPr>
        <p:spPr>
          <a:xfrm>
            <a:off x="579449" y="237658"/>
            <a:ext cx="11034726" cy="441849"/>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449" y="1663577"/>
            <a:ext cx="5341009" cy="2893646"/>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0774" y="1663577"/>
            <a:ext cx="5366202" cy="2893646"/>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251" y="4816902"/>
            <a:ext cx="5341009" cy="78099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1572" y="4813302"/>
            <a:ext cx="5366202" cy="78099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4336"/>
            <a:ext cx="12188825" cy="4949329"/>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0"/>
          </a:p>
        </p:txBody>
      </p:sp>
      <p:pic>
        <p:nvPicPr>
          <p:cNvPr id="9" name="图片 8"/>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10569044" y="5322752"/>
            <a:ext cx="1619780" cy="1535248"/>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0" y="5482576"/>
            <a:ext cx="1619780" cy="1375424"/>
          </a:xfrm>
          <a:prstGeom prst="rect">
            <a:avLst/>
          </a:prstGeom>
        </p:spPr>
      </p:pic>
      <p:sp>
        <p:nvSpPr>
          <p:cNvPr id="2" name="标题 1"/>
          <p:cNvSpPr>
            <a:spLocks noGrp="1"/>
          </p:cNvSpPr>
          <p:nvPr>
            <p:ph type="title" hasCustomPrompt="1"/>
            <p:custDataLst>
              <p:tags r:id="rId9"/>
            </p:custDataLst>
          </p:nvPr>
        </p:nvSpPr>
        <p:spPr>
          <a:xfrm>
            <a:off x="1522403" y="1339511"/>
            <a:ext cx="9141619" cy="2386178"/>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a:xfrm>
            <a:off x="879513"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4928" y="6349874"/>
            <a:ext cx="3958969" cy="316718"/>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08358" y="6349874"/>
            <a:ext cx="2699297" cy="316718"/>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017" y="3863016"/>
            <a:ext cx="9141619" cy="1655569"/>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59614" y="2514600"/>
            <a:ext cx="8692399" cy="2819400"/>
          </a:xfrm>
        </p:spPr>
        <p:txBody>
          <a:bodyPr anchor="b">
            <a:normAutofit/>
          </a:bodyPr>
          <a:lstStyle>
            <a:lvl1pPr algn="l" latinLnBrk="0">
              <a:lnSpc>
                <a:spcPct val="80000"/>
              </a:lnSpc>
              <a:defRPr lang="zh-CN" sz="4800" b="0" cap="none" baseline="0"/>
            </a:lvl1pPr>
          </a:lstStyle>
          <a:p>
            <a:r>
              <a:rPr lang="zh-CN" altLang="en-US"/>
              <a:t>单击此处编辑母版标题样式</a:t>
            </a:r>
            <a:endParaRPr lang="zh-CN"/>
          </a:p>
        </p:txBody>
      </p:sp>
      <p:sp>
        <p:nvSpPr>
          <p:cNvPr id="3" name="文本占位符 2"/>
          <p:cNvSpPr>
            <a:spLocks noGrp="1"/>
          </p:cNvSpPr>
          <p:nvPr>
            <p:ph type="body" idx="1"/>
          </p:nvPr>
        </p:nvSpPr>
        <p:spPr>
          <a:xfrm>
            <a:off x="1065213" y="5410200"/>
            <a:ext cx="8687333" cy="609601"/>
          </a:xfrm>
        </p:spPr>
        <p:txBody>
          <a:bodyPr anchor="t">
            <a:normAutofit/>
          </a:bodyPr>
          <a:lstStyle>
            <a:lvl1pPr marL="0" indent="0" latinLnBrk="0">
              <a:spcBef>
                <a:spcPts val="0"/>
              </a:spcBef>
              <a:buNone/>
              <a:defRPr lang="zh-CN" sz="2000" cap="all" spc="200" baseline="0">
                <a:solidFill>
                  <a:schemeClr val="accent1"/>
                </a:solidFill>
              </a:defRPr>
            </a:lvl1pPr>
            <a:lvl2pPr marL="457200" indent="0" latinLnBrk="0">
              <a:buNone/>
              <a:defRPr lang="zh-CN" sz="1800">
                <a:solidFill>
                  <a:schemeClr val="tx1">
                    <a:tint val="75000"/>
                  </a:schemeClr>
                </a:solidFill>
              </a:defRPr>
            </a:lvl2pPr>
            <a:lvl3pPr marL="914400" indent="0" latinLnBrk="0">
              <a:buNone/>
              <a:defRPr lang="zh-CN" sz="1600">
                <a:solidFill>
                  <a:schemeClr val="tx1">
                    <a:tint val="75000"/>
                  </a:schemeClr>
                </a:solidFill>
              </a:defRPr>
            </a:lvl3pPr>
            <a:lvl4pPr marL="1371600" indent="0" latinLnBrk="0">
              <a:buNone/>
              <a:defRPr lang="zh-CN" sz="1400">
                <a:solidFill>
                  <a:schemeClr val="tx1">
                    <a:tint val="75000"/>
                  </a:schemeClr>
                </a:solidFill>
              </a:defRPr>
            </a:lvl4pPr>
            <a:lvl5pPr marL="1828800" indent="0" latinLnBrk="0">
              <a:buNone/>
              <a:defRPr lang="zh-CN" sz="1400">
                <a:solidFill>
                  <a:schemeClr val="tx1">
                    <a:tint val="75000"/>
                  </a:schemeClr>
                </a:solidFill>
              </a:defRPr>
            </a:lvl5pPr>
            <a:lvl6pPr marL="2286000" indent="0" latinLnBrk="0">
              <a:buNone/>
              <a:defRPr lang="zh-CN" sz="1400">
                <a:solidFill>
                  <a:schemeClr val="tx1">
                    <a:tint val="75000"/>
                  </a:schemeClr>
                </a:solidFill>
              </a:defRPr>
            </a:lvl6pPr>
            <a:lvl7pPr marL="2743200" indent="0" latinLnBrk="0">
              <a:buNone/>
              <a:defRPr lang="zh-CN" sz="1400">
                <a:solidFill>
                  <a:schemeClr val="tx1">
                    <a:tint val="75000"/>
                  </a:schemeClr>
                </a:solidFill>
              </a:defRPr>
            </a:lvl7pPr>
            <a:lvl8pPr marL="3200400" indent="0" latinLnBrk="0">
              <a:buNone/>
              <a:defRPr lang="zh-CN" sz="1400">
                <a:solidFill>
                  <a:schemeClr val="tx1">
                    <a:tint val="75000"/>
                  </a:schemeClr>
                </a:solidFill>
              </a:defRPr>
            </a:lvl8pPr>
            <a:lvl9pPr marL="3657600" indent="0" latinLnBrk="0">
              <a:buNone/>
              <a:defRPr lang="zh-CN"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3F41C87-7AD9-4845-A077-840E4A0F3F06}" type="datetimeFigureOut">
              <a:rPr lang="zh-CN" altLang="en-US"/>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522412" y="381000"/>
            <a:ext cx="9144002" cy="1371600"/>
          </a:xfrm>
        </p:spPr>
        <p:txBody>
          <a:bodyPr/>
          <a:lstStyle/>
          <a:p>
            <a:r>
              <a:rPr lang="zh-CN" altLang="en-US"/>
              <a:t>单击此处编辑母版标题样式</a:t>
            </a:r>
            <a:endParaRPr lang="zh-CN"/>
          </a:p>
        </p:txBody>
      </p:sp>
      <p:sp>
        <p:nvSpPr>
          <p:cNvPr id="3" name="内容占位符 2"/>
          <p:cNvSpPr>
            <a:spLocks noGrp="1"/>
          </p:cNvSpPr>
          <p:nvPr>
            <p:ph sz="half" idx="1"/>
          </p:nvPr>
        </p:nvSpPr>
        <p:spPr>
          <a:xfrm>
            <a:off x="1504781" y="1905001"/>
            <a:ext cx="4419599" cy="4114800"/>
          </a:xfrm>
        </p:spPr>
        <p:txBody>
          <a:bodyPr>
            <a:normAutofit/>
          </a:bodyPr>
          <a:lstStyle>
            <a:lvl1pPr latinLnBrk="0">
              <a:defRPr lang="zh-CN" sz="2400"/>
            </a:lvl1pPr>
            <a:lvl2pPr latinLnBrk="0">
              <a:defRPr lang="zh-CN" sz="2000"/>
            </a:lvl2pPr>
            <a:lvl3pPr latinLnBrk="0">
              <a:defRPr lang="zh-CN" sz="1800"/>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p>
        </p:txBody>
      </p:sp>
      <p:sp>
        <p:nvSpPr>
          <p:cNvPr id="4" name="内容占位符 3"/>
          <p:cNvSpPr>
            <a:spLocks noGrp="1"/>
          </p:cNvSpPr>
          <p:nvPr>
            <p:ph sz="half" idx="2"/>
          </p:nvPr>
        </p:nvSpPr>
        <p:spPr>
          <a:xfrm>
            <a:off x="6229183" y="1905001"/>
            <a:ext cx="4419600" cy="4114800"/>
          </a:xfrm>
        </p:spPr>
        <p:txBody>
          <a:bodyPr>
            <a:normAutofit/>
          </a:bodyPr>
          <a:lstStyle>
            <a:lvl1pPr latinLnBrk="0">
              <a:defRPr lang="zh-CN" sz="2400"/>
            </a:lvl1pPr>
            <a:lvl2pPr latinLnBrk="0">
              <a:defRPr lang="zh-CN" sz="2000"/>
            </a:lvl2pPr>
            <a:lvl3pPr latinLnBrk="0">
              <a:defRPr lang="zh-CN" sz="1800"/>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p>
        </p:txBody>
      </p:sp>
      <p:sp>
        <p:nvSpPr>
          <p:cNvPr id="5" name="日期占位符 4"/>
          <p:cNvSpPr>
            <a:spLocks noGrp="1"/>
          </p:cNvSpPr>
          <p:nvPr>
            <p:ph type="dt" sz="half" idx="10"/>
          </p:nvPr>
        </p:nvSpPr>
        <p:spPr/>
        <p:txBody>
          <a:bodyPr/>
          <a:lstStyle/>
          <a:p>
            <a:fld id="{03F41C87-7AD9-4845-A077-840E4A0F3F06}" type="datetimeFigureOut">
              <a:rPr lang="zh-CN" altLang="en-US"/>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522412" y="381000"/>
            <a:ext cx="9144002" cy="1371600"/>
          </a:xfrm>
        </p:spPr>
        <p:txBody>
          <a:bodyPr/>
          <a:lstStyle>
            <a:lvl1pPr latinLnBrk="0">
              <a:defRPr lang="zh-CN"/>
            </a:lvl1pPr>
          </a:lstStyle>
          <a:p>
            <a:r>
              <a:rPr lang="zh-CN" altLang="en-US"/>
              <a:t>单击此处编辑母版标题样式</a:t>
            </a:r>
            <a:endParaRPr lang="zh-CN"/>
          </a:p>
        </p:txBody>
      </p:sp>
      <p:sp>
        <p:nvSpPr>
          <p:cNvPr id="3" name="文本占位符 2"/>
          <p:cNvSpPr>
            <a:spLocks noGrp="1"/>
          </p:cNvSpPr>
          <p:nvPr>
            <p:ph type="body" idx="1"/>
          </p:nvPr>
        </p:nvSpPr>
        <p:spPr>
          <a:xfrm>
            <a:off x="1522411" y="1905000"/>
            <a:ext cx="4416552" cy="762000"/>
          </a:xfrm>
        </p:spPr>
        <p:txBody>
          <a:bodyPr anchor="ctr">
            <a:noAutofit/>
          </a:bodyPr>
          <a:lstStyle>
            <a:lvl1pPr marL="0" indent="0" latinLnBrk="0">
              <a:spcBef>
                <a:spcPts val="0"/>
              </a:spcBef>
              <a:buNone/>
              <a:defRPr lang="zh-CN" sz="2000" b="0" cap="all" spc="200" baseline="0">
                <a:solidFill>
                  <a:schemeClr val="accent1"/>
                </a:solidFill>
              </a:defRPr>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522411" y="2743201"/>
            <a:ext cx="4416552" cy="3276600"/>
          </a:xfrm>
        </p:spPr>
        <p:txBody>
          <a:bodyPr>
            <a:normAutofit/>
          </a:bodyPr>
          <a:lstStyle>
            <a:lvl1pPr latinLnBrk="0">
              <a:defRPr lang="zh-CN" sz="2400"/>
            </a:lvl1pPr>
            <a:lvl2pPr latinLnBrk="0">
              <a:defRPr lang="zh-CN" sz="2000"/>
            </a:lvl2pPr>
            <a:lvl3pPr latinLnBrk="0">
              <a:defRPr lang="zh-CN" sz="1800"/>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p>
        </p:txBody>
      </p:sp>
      <p:sp>
        <p:nvSpPr>
          <p:cNvPr id="5" name="文本占位符 4"/>
          <p:cNvSpPr>
            <a:spLocks noGrp="1"/>
          </p:cNvSpPr>
          <p:nvPr>
            <p:ph type="body" sz="quarter" idx="3"/>
          </p:nvPr>
        </p:nvSpPr>
        <p:spPr>
          <a:xfrm>
            <a:off x="6249861" y="1905000"/>
            <a:ext cx="4416552" cy="762000"/>
          </a:xfrm>
        </p:spPr>
        <p:txBody>
          <a:bodyPr anchor="ctr">
            <a:noAutofit/>
          </a:bodyPr>
          <a:lstStyle>
            <a:lvl1pPr marL="0" indent="0" latinLnBrk="0">
              <a:spcBef>
                <a:spcPts val="0"/>
              </a:spcBef>
              <a:buNone/>
              <a:defRPr lang="zh-CN" sz="2000" b="0" cap="all" spc="200" baseline="0">
                <a:solidFill>
                  <a:schemeClr val="accent1"/>
                </a:solidFill>
              </a:defRPr>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49861" y="2743201"/>
            <a:ext cx="4416552" cy="3276600"/>
          </a:xfrm>
        </p:spPr>
        <p:txBody>
          <a:bodyPr>
            <a:normAutofit/>
          </a:bodyPr>
          <a:lstStyle>
            <a:lvl1pPr latinLnBrk="0">
              <a:defRPr lang="zh-CN" sz="2400"/>
            </a:lvl1pPr>
            <a:lvl2pPr latinLnBrk="0">
              <a:defRPr lang="zh-CN" sz="2000"/>
            </a:lvl2pPr>
            <a:lvl3pPr latinLnBrk="0">
              <a:defRPr lang="zh-CN" sz="1800"/>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p>
        </p:txBody>
      </p:sp>
      <p:sp>
        <p:nvSpPr>
          <p:cNvPr id="7" name="日期占位符 6"/>
          <p:cNvSpPr>
            <a:spLocks noGrp="1"/>
          </p:cNvSpPr>
          <p:nvPr>
            <p:ph type="dt" sz="half" idx="10"/>
          </p:nvPr>
        </p:nvSpPr>
        <p:spPr/>
        <p:txBody>
          <a:bodyPr/>
          <a:lstStyle/>
          <a:p>
            <a:fld id="{03F41C87-7AD9-4845-A077-840E4A0F3F06}" type="datetimeFigureOut">
              <a:rPr lang="zh-CN" altLang="en-US"/>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p>
        </p:txBody>
      </p:sp>
      <p:sp>
        <p:nvSpPr>
          <p:cNvPr id="3" name="日期占位符 2"/>
          <p:cNvSpPr>
            <a:spLocks noGrp="1"/>
          </p:cNvSpPr>
          <p:nvPr>
            <p:ph type="dt" sz="half" idx="10"/>
          </p:nvPr>
        </p:nvSpPr>
        <p:spPr/>
        <p:txBody>
          <a:bodyPr/>
          <a:lstStyle/>
          <a:p>
            <a:fld id="{03F41C87-7AD9-4845-A077-840E4A0F3F06}" type="datetimeFigureOut">
              <a:rPr lang="zh-CN" altLang="en-US"/>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F41C87-7AD9-4845-A077-840E4A0F3F06}" type="datetimeFigureOut">
              <a:rPr lang="zh-CN" altLang="en-US"/>
            </a:fld>
            <a:endParaRPr lang="zh-CN"/>
          </a:p>
        </p:txBody>
      </p:sp>
      <p:sp>
        <p:nvSpPr>
          <p:cNvPr id="3" name="页脚占位符 2"/>
          <p:cNvSpPr>
            <a:spLocks noGrp="1"/>
          </p:cNvSpPr>
          <p:nvPr>
            <p:ph type="ftr" sz="quarter" idx="11"/>
          </p:nvPr>
        </p:nvSpPr>
        <p:spPr/>
        <p:txBody>
          <a:bodyPr/>
          <a:lstStyle/>
          <a:p>
            <a:endParaRPr lang="zh-CN"/>
          </a:p>
        </p:txBody>
      </p:sp>
      <p:sp>
        <p:nvSpPr>
          <p:cNvPr id="4" name="幻灯片编号占位符 3"/>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a:xfrm>
            <a:off x="1055604" y="1905000"/>
            <a:ext cx="3596607" cy="2667000"/>
          </a:xfrm>
        </p:spPr>
        <p:txBody>
          <a:bodyPr anchor="b">
            <a:noAutofit/>
          </a:bodyPr>
          <a:lstStyle>
            <a:lvl1pPr algn="l" latinLnBrk="0">
              <a:lnSpc>
                <a:spcPct val="90000"/>
              </a:lnSpc>
              <a:defRPr lang="zh-CN" sz="3600" b="0" baseline="0">
                <a:solidFill>
                  <a:schemeClr val="tx1"/>
                </a:solidFill>
              </a:defRPr>
            </a:lvl1pPr>
          </a:lstStyle>
          <a:p>
            <a:r>
              <a:rPr lang="zh-CN" altLang="en-US"/>
              <a:t>单击此处编辑母版标题样式</a:t>
            </a:r>
            <a:endParaRPr lang="zh-CN"/>
          </a:p>
        </p:txBody>
      </p:sp>
      <p:sp>
        <p:nvSpPr>
          <p:cNvPr id="3" name="内容占位符 2"/>
          <p:cNvSpPr>
            <a:spLocks noGrp="1"/>
          </p:cNvSpPr>
          <p:nvPr>
            <p:ph idx="1"/>
          </p:nvPr>
        </p:nvSpPr>
        <p:spPr>
          <a:xfrm>
            <a:off x="4951414" y="685800"/>
            <a:ext cx="6400800" cy="5334000"/>
          </a:xfrm>
        </p:spPr>
        <p:txBody>
          <a:bodyPr>
            <a:normAutofit/>
          </a:bodyPr>
          <a:lstStyle>
            <a:lvl1pPr latinLnBrk="0">
              <a:defRPr lang="zh-CN" sz="2400"/>
            </a:lvl1pPr>
            <a:lvl2pPr latinLnBrk="0">
              <a:defRPr lang="zh-CN" sz="2000"/>
            </a:lvl2pPr>
            <a:lvl3pPr latinLnBrk="0">
              <a:defRPr lang="zh-CN" sz="1800"/>
            </a:lvl3pPr>
            <a:lvl4pPr latinLnBrk="0">
              <a:defRPr lang="zh-CN" sz="1600"/>
            </a:lvl4pPr>
            <a:lvl5pPr latinLnBrk="0">
              <a:defRPr lang="zh-CN" sz="1600"/>
            </a:lvl5pPr>
            <a:lvl6pPr latinLnBrk="0">
              <a:defRPr lang="zh-CN" sz="1600"/>
            </a:lvl6pPr>
            <a:lvl7pPr latinLnBrk="0">
              <a:defRPr lang="zh-CN" sz="1600"/>
            </a:lvl7pPr>
            <a:lvl8pPr latinLnBrk="0">
              <a:defRPr lang="zh-CN" sz="1600"/>
            </a:lvl8pPr>
            <a:lvl9pPr latinLnBrk="0">
              <a:defRPr lang="zh-CN"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p>
        </p:txBody>
      </p:sp>
      <p:sp>
        <p:nvSpPr>
          <p:cNvPr id="4" name="文本占位符 3"/>
          <p:cNvSpPr>
            <a:spLocks noGrp="1"/>
          </p:cNvSpPr>
          <p:nvPr>
            <p:ph type="body" sz="half" idx="2"/>
          </p:nvPr>
        </p:nvSpPr>
        <p:spPr>
          <a:xfrm>
            <a:off x="1065213" y="4648200"/>
            <a:ext cx="3581399" cy="1371600"/>
          </a:xfrm>
        </p:spPr>
        <p:txBody>
          <a:bodyPr>
            <a:normAutofit/>
          </a:bodyPr>
          <a:lstStyle>
            <a:lvl1pPr marL="0" indent="0" latinLnBrk="0">
              <a:lnSpc>
                <a:spcPct val="90000"/>
              </a:lnSpc>
              <a:spcBef>
                <a:spcPts val="1200"/>
              </a:spcBef>
              <a:buNone/>
              <a:defRPr lang="zh-CN" sz="1800"/>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3F41C87-7AD9-4845-A077-840E4A0F3F06}" type="datetimeFigureOut">
              <a:rPr lang="zh-CN" altLang="en-US"/>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题注">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latinLnBrk="0">
              <a:buNone/>
              <a:defRPr lang="zh-CN" sz="2400"/>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ltLang="en-US"/>
              <a:t>单击图标添加图片</a:t>
            </a:r>
            <a:endParaRPr lang="zh-CN"/>
          </a:p>
        </p:txBody>
      </p:sp>
      <p:sp>
        <p:nvSpPr>
          <p:cNvPr id="2" name="标题 1"/>
          <p:cNvSpPr>
            <a:spLocks noGrp="1"/>
          </p:cNvSpPr>
          <p:nvPr>
            <p:ph type="title"/>
          </p:nvPr>
        </p:nvSpPr>
        <p:spPr>
          <a:xfrm>
            <a:off x="1055604" y="1905000"/>
            <a:ext cx="3596607" cy="2667000"/>
          </a:xfrm>
        </p:spPr>
        <p:txBody>
          <a:bodyPr anchor="b">
            <a:normAutofit/>
          </a:bodyPr>
          <a:lstStyle>
            <a:lvl1pPr algn="l" latinLnBrk="0">
              <a:lnSpc>
                <a:spcPct val="90000"/>
              </a:lnSpc>
              <a:defRPr lang="zh-CN" sz="3600" b="0" baseline="0">
                <a:solidFill>
                  <a:schemeClr val="tx1"/>
                </a:solidFill>
              </a:defRPr>
            </a:lvl1pPr>
          </a:lstStyle>
          <a:p>
            <a:r>
              <a:rPr lang="zh-CN" altLang="en-US"/>
              <a:t>单击此处编辑母版标题样式</a:t>
            </a:r>
            <a:endParaRPr lang="zh-CN"/>
          </a:p>
        </p:txBody>
      </p:sp>
      <p:sp>
        <p:nvSpPr>
          <p:cNvPr id="4" name="文本占位符 3"/>
          <p:cNvSpPr>
            <a:spLocks noGrp="1"/>
          </p:cNvSpPr>
          <p:nvPr>
            <p:ph type="body" sz="half" idx="2"/>
          </p:nvPr>
        </p:nvSpPr>
        <p:spPr>
          <a:xfrm>
            <a:off x="1065213" y="4648200"/>
            <a:ext cx="3581399" cy="1371600"/>
          </a:xfrm>
        </p:spPr>
        <p:txBody>
          <a:bodyPr>
            <a:normAutofit/>
          </a:bodyPr>
          <a:lstStyle>
            <a:lvl1pPr marL="0" indent="0" latinLnBrk="0">
              <a:lnSpc>
                <a:spcPct val="90000"/>
              </a:lnSpc>
              <a:spcBef>
                <a:spcPts val="1200"/>
              </a:spcBef>
              <a:buNone/>
              <a:defRPr lang="zh-CN" sz="1800"/>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3F41C87-7AD9-4845-A077-840E4A0F3F06}" type="datetimeFigureOut">
              <a:rPr lang="zh-CN" altLang="en-US"/>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2A013F82-EE5E-44EE-A61D-E31C6657F26F}" type="slidenum">
              <a:rPr/>
            </a:fld>
            <a:endParaRPr lang="zh-C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41.xml"/><Relationship Id="rId23" Type="http://schemas.openxmlformats.org/officeDocument/2006/relationships/tags" Target="../tags/tag140.xml"/><Relationship Id="rId22" Type="http://schemas.openxmlformats.org/officeDocument/2006/relationships/tags" Target="../tags/tag139.xml"/><Relationship Id="rId21" Type="http://schemas.openxmlformats.org/officeDocument/2006/relationships/tags" Target="../tags/tag138.xml"/><Relationship Id="rId20" Type="http://schemas.openxmlformats.org/officeDocument/2006/relationships/tags" Target="../tags/tag137.xml"/><Relationship Id="rId2" Type="http://schemas.openxmlformats.org/officeDocument/2006/relationships/slideLayout" Target="../slideLayouts/slideLayout13.xml"/><Relationship Id="rId19" Type="http://schemas.openxmlformats.org/officeDocument/2006/relationships/tags" Target="../tags/tag136.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zh-CN"/>
              <a:t>单击此处编辑母版标题样式</a:t>
            </a:r>
            <a:endParaRPr lang="zh-CN"/>
          </a:p>
        </p:txBody>
      </p:sp>
      <p:sp>
        <p:nvSpPr>
          <p:cNvPr id="3" name="文本占位符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zh-CN"/>
              <a:t>单击此处编辑母版文本样式</a:t>
            </a:r>
            <a:endParaRPr lang="zh-CN"/>
          </a:p>
          <a:p>
            <a:pPr lvl="1"/>
            <a:r>
              <a:rPr lang="zh-CN"/>
              <a:t>第二级</a:t>
            </a:r>
            <a:endParaRPr lang="zh-CN"/>
          </a:p>
          <a:p>
            <a:pPr lvl="2"/>
            <a:r>
              <a:rPr lang="zh-CN"/>
              <a:t>第三级</a:t>
            </a:r>
            <a:endParaRPr lang="zh-CN"/>
          </a:p>
          <a:p>
            <a:pPr lvl="3"/>
            <a:r>
              <a:rPr lang="zh-CN"/>
              <a:t>第四级</a:t>
            </a:r>
            <a:endParaRPr lang="zh-CN"/>
          </a:p>
          <a:p>
            <a:pPr lvl="4"/>
            <a:r>
              <a:rPr lang="zh-CN"/>
              <a:t>第五级</a:t>
            </a:r>
            <a:endParaRPr lang="zh-CN"/>
          </a:p>
        </p:txBody>
      </p:sp>
      <p:sp>
        <p:nvSpPr>
          <p:cNvPr id="4" name="日期占位符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latinLnBrk="0">
              <a:defRPr lang="zh-CN" sz="1000">
                <a:solidFill>
                  <a:schemeClr val="tx1">
                    <a:tint val="75000"/>
                  </a:schemeClr>
                </a:solidFill>
                <a:latin typeface="微软雅黑" panose="020B0503020204020204" pitchFamily="34" charset="-122"/>
                <a:ea typeface="微软雅黑" panose="020B0503020204020204" pitchFamily="34" charset="-122"/>
              </a:defRPr>
            </a:lvl1pPr>
          </a:lstStyle>
          <a:p>
            <a:fld id="{03F41C87-7AD9-4845-A077-840E4A0F3F06}" type="datetimeFigureOut">
              <a:rPr lang="en-US" altLang="zh-CN" smtClean="0"/>
            </a:fld>
            <a:endParaRPr lang="zh-CN" altLang="en-US"/>
          </a:p>
        </p:txBody>
      </p:sp>
      <p:sp>
        <p:nvSpPr>
          <p:cNvPr id="5" name="页脚占位符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latinLnBrk="0">
              <a:defRPr lang="zh-CN" sz="10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latinLnBrk="0">
              <a:defRPr lang="zh-CN" sz="1000">
                <a:solidFill>
                  <a:schemeClr val="tx1">
                    <a:tint val="75000"/>
                  </a:schemeClr>
                </a:solidFill>
                <a:latin typeface="微软雅黑" panose="020B0503020204020204" pitchFamily="34" charset="-122"/>
                <a:ea typeface="微软雅黑" panose="020B0503020204020204" pitchFamily="34" charset="-122"/>
              </a:defRPr>
            </a:lvl1pPr>
          </a:lstStyle>
          <a:p>
            <a:fld id="{2A013F82-EE5E-44EE-A61D-E31C6657F26F}" type="slidenum">
              <a:rPr lang="en-US" altLang="zh-CN" smtClean="0"/>
            </a:fld>
            <a:endParaRPr lang="en-US" altLang="zh-CN"/>
          </a:p>
        </p:txBody>
      </p:sp>
      <p:pic>
        <p:nvPicPr>
          <p:cNvPr id="8" name="图片 7" descr="五方协同logo"/>
          <p:cNvPicPr>
            <a:picLocks noChangeAspect="1"/>
          </p:cNvPicPr>
          <p:nvPr userDrawn="1"/>
        </p:nvPicPr>
        <p:blipFill>
          <a:blip r:embed="rId13"/>
          <a:stretch>
            <a:fillRect/>
          </a:stretch>
        </p:blipFill>
        <p:spPr>
          <a:xfrm>
            <a:off x="11206480" y="5877560"/>
            <a:ext cx="952500" cy="952500"/>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p:titleStyle>
    <p:body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708" y="444008"/>
            <a:ext cx="10849411" cy="441849"/>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708" y="962041"/>
            <a:ext cx="10849411" cy="5387504"/>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513" y="6349072"/>
            <a:ext cx="2699297" cy="316718"/>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4928" y="6349072"/>
            <a:ext cx="3958969" cy="316718"/>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08358" y="6349072"/>
            <a:ext cx="2699297" cy="316718"/>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89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lt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845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59893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613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33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66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330" algn="l" defTabSz="914400" rtl="0" eaLnBrk="1" latinLnBrk="0" hangingPunct="1">
        <a:defRPr sz="1800" kern="1200">
          <a:solidFill>
            <a:schemeClr val="tx1"/>
          </a:solidFill>
          <a:latin typeface="+mn-lt"/>
          <a:ea typeface="+mn-ea"/>
          <a:cs typeface="+mn-cs"/>
        </a:defRPr>
      </a:lvl4pPr>
      <a:lvl5pPr marL="1827530" algn="l" defTabSz="914400" rtl="0" eaLnBrk="1" latinLnBrk="0" hangingPunct="1">
        <a:defRPr sz="1800" kern="1200">
          <a:solidFill>
            <a:schemeClr val="tx1"/>
          </a:solidFill>
          <a:latin typeface="+mn-lt"/>
          <a:ea typeface="+mn-ea"/>
          <a:cs typeface="+mn-cs"/>
        </a:defRPr>
      </a:lvl5pPr>
      <a:lvl6pPr marL="2284730" algn="l" defTabSz="914400" rtl="0" eaLnBrk="1" latinLnBrk="0" hangingPunct="1">
        <a:defRPr sz="1800" kern="1200">
          <a:solidFill>
            <a:schemeClr val="tx1"/>
          </a:solidFill>
          <a:latin typeface="+mn-lt"/>
          <a:ea typeface="+mn-ea"/>
          <a:cs typeface="+mn-cs"/>
        </a:defRPr>
      </a:lvl6pPr>
      <a:lvl7pPr marL="2741930"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s>
</file>

<file path=ppt/slides/_rels/slide10.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image" Target="../media/image12.png"/><Relationship Id="rId7" Type="http://schemas.openxmlformats.org/officeDocument/2006/relationships/tags" Target="../tags/tag247.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46.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0" Type="http://schemas.openxmlformats.org/officeDocument/2006/relationships/slideLayout" Target="../slideLayouts/slideLayout18.xml"/><Relationship Id="rId1" Type="http://schemas.openxmlformats.org/officeDocument/2006/relationships/tags" Target="../tags/tag245.xml"/></Relationships>
</file>

<file path=ppt/slides/_rels/slide11.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image" Target="../media/image13.png"/><Relationship Id="rId7" Type="http://schemas.openxmlformats.org/officeDocument/2006/relationships/tags" Target="../tags/tag251.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50.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0" Type="http://schemas.openxmlformats.org/officeDocument/2006/relationships/slideLayout" Target="../slideLayouts/slideLayout18.xml"/><Relationship Id="rId1" Type="http://schemas.openxmlformats.org/officeDocument/2006/relationships/tags" Target="../tags/tag249.xml"/></Relationships>
</file>

<file path=ppt/slides/_rels/slide12.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hyperlink" Target="http://www.chinahobbyexpo.com/index.php?option=com_content&amp;view=featured&amp;Itemid=189&amp;lang=zh" TargetMode="External"/><Relationship Id="rId7" Type="http://schemas.openxmlformats.org/officeDocument/2006/relationships/image" Target="../media/image14.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5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1" Type="http://schemas.openxmlformats.org/officeDocument/2006/relationships/slideLayout" Target="../slideLayouts/slideLayout18.xml"/><Relationship Id="rId10" Type="http://schemas.openxmlformats.org/officeDocument/2006/relationships/tags" Target="../tags/tag256.xml"/><Relationship Id="rId1" Type="http://schemas.openxmlformats.org/officeDocument/2006/relationships/tags" Target="../tags/tag253.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59.xml"/><Relationship Id="rId7" Type="http://schemas.openxmlformats.org/officeDocument/2006/relationships/image" Target="../media/image15.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58.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257.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62.xml"/><Relationship Id="rId7" Type="http://schemas.openxmlformats.org/officeDocument/2006/relationships/image" Target="../media/image16.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61.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260.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65.xml"/><Relationship Id="rId7" Type="http://schemas.openxmlformats.org/officeDocument/2006/relationships/image" Target="../media/image17.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6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263.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68.xml"/><Relationship Id="rId7" Type="http://schemas.openxmlformats.org/officeDocument/2006/relationships/image" Target="../media/image18.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67.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0" Type="http://schemas.openxmlformats.org/officeDocument/2006/relationships/notesSlide" Target="../notesSlides/notesSlide2.xml"/><Relationship Id="rId1" Type="http://schemas.openxmlformats.org/officeDocument/2006/relationships/tags" Target="../tags/tag266.xml"/></Relationships>
</file>

<file path=ppt/slides/_rels/slide17.xml.rels><?xml version="1.0" encoding="UTF-8" standalone="yes"?>
<Relationships xmlns="http://schemas.openxmlformats.org/package/2006/relationships"><Relationship Id="rId9" Type="http://schemas.openxmlformats.org/officeDocument/2006/relationships/tags" Target="../tags/tag273.xml"/><Relationship Id="rId80" Type="http://schemas.openxmlformats.org/officeDocument/2006/relationships/slideLayout" Target="../slideLayouts/slideLayout18.xml"/><Relationship Id="rId8" Type="http://schemas.openxmlformats.org/officeDocument/2006/relationships/tags" Target="../tags/tag272.xml"/><Relationship Id="rId79" Type="http://schemas.openxmlformats.org/officeDocument/2006/relationships/themeOverride" Target="../theme/themeOverride2.xml"/><Relationship Id="rId78" Type="http://schemas.openxmlformats.org/officeDocument/2006/relationships/tags" Target="../tags/tag341.xml"/><Relationship Id="rId77" Type="http://schemas.openxmlformats.org/officeDocument/2006/relationships/image" Target="../media/image19.png"/><Relationship Id="rId76" Type="http://schemas.openxmlformats.org/officeDocument/2006/relationships/tags" Target="../tags/tag340.xml"/><Relationship Id="rId75" Type="http://schemas.openxmlformats.org/officeDocument/2006/relationships/tags" Target="../tags/tag339.xml"/><Relationship Id="rId74" Type="http://schemas.openxmlformats.org/officeDocument/2006/relationships/tags" Target="../tags/tag338.xml"/><Relationship Id="rId73" Type="http://schemas.openxmlformats.org/officeDocument/2006/relationships/tags" Target="../tags/tag337.xml"/><Relationship Id="rId72" Type="http://schemas.openxmlformats.org/officeDocument/2006/relationships/tags" Target="../tags/tag336.xml"/><Relationship Id="rId71" Type="http://schemas.openxmlformats.org/officeDocument/2006/relationships/tags" Target="../tags/tag335.xml"/><Relationship Id="rId70" Type="http://schemas.openxmlformats.org/officeDocument/2006/relationships/tags" Target="../tags/tag334.xml"/><Relationship Id="rId7" Type="http://schemas.openxmlformats.org/officeDocument/2006/relationships/tags" Target="../tags/tag271.xml"/><Relationship Id="rId69" Type="http://schemas.openxmlformats.org/officeDocument/2006/relationships/tags" Target="../tags/tag333.xml"/><Relationship Id="rId68" Type="http://schemas.openxmlformats.org/officeDocument/2006/relationships/tags" Target="../tags/tag332.xml"/><Relationship Id="rId67" Type="http://schemas.openxmlformats.org/officeDocument/2006/relationships/tags" Target="../tags/tag331.xml"/><Relationship Id="rId66" Type="http://schemas.openxmlformats.org/officeDocument/2006/relationships/tags" Target="../tags/tag330.xml"/><Relationship Id="rId65" Type="http://schemas.openxmlformats.org/officeDocument/2006/relationships/tags" Target="../tags/tag329.xml"/><Relationship Id="rId64" Type="http://schemas.openxmlformats.org/officeDocument/2006/relationships/tags" Target="../tags/tag328.xml"/><Relationship Id="rId63" Type="http://schemas.openxmlformats.org/officeDocument/2006/relationships/tags" Target="../tags/tag327.xml"/><Relationship Id="rId62" Type="http://schemas.openxmlformats.org/officeDocument/2006/relationships/tags" Target="../tags/tag326.xml"/><Relationship Id="rId61" Type="http://schemas.openxmlformats.org/officeDocument/2006/relationships/tags" Target="../tags/tag325.xml"/><Relationship Id="rId60" Type="http://schemas.openxmlformats.org/officeDocument/2006/relationships/tags" Target="../tags/tag324.xml"/><Relationship Id="rId6" Type="http://schemas.openxmlformats.org/officeDocument/2006/relationships/image" Target="file:///C:\Users\1V994W2\PycharmProjects\PPT_Background_Generation/pic_temp/1_pic_quater_right_up.png" TargetMode="External"/><Relationship Id="rId59" Type="http://schemas.openxmlformats.org/officeDocument/2006/relationships/tags" Target="../tags/tag323.xml"/><Relationship Id="rId58" Type="http://schemas.openxmlformats.org/officeDocument/2006/relationships/tags" Target="../tags/tag322.xml"/><Relationship Id="rId57" Type="http://schemas.openxmlformats.org/officeDocument/2006/relationships/tags" Target="../tags/tag321.xml"/><Relationship Id="rId56" Type="http://schemas.openxmlformats.org/officeDocument/2006/relationships/tags" Target="../tags/tag320.xml"/><Relationship Id="rId55" Type="http://schemas.openxmlformats.org/officeDocument/2006/relationships/tags" Target="../tags/tag319.xml"/><Relationship Id="rId54" Type="http://schemas.openxmlformats.org/officeDocument/2006/relationships/tags" Target="../tags/tag318.xml"/><Relationship Id="rId53" Type="http://schemas.openxmlformats.org/officeDocument/2006/relationships/tags" Target="../tags/tag317.xml"/><Relationship Id="rId52" Type="http://schemas.openxmlformats.org/officeDocument/2006/relationships/tags" Target="../tags/tag316.xml"/><Relationship Id="rId51" Type="http://schemas.openxmlformats.org/officeDocument/2006/relationships/tags" Target="../tags/tag315.xml"/><Relationship Id="rId50" Type="http://schemas.openxmlformats.org/officeDocument/2006/relationships/tags" Target="../tags/tag314.xml"/><Relationship Id="rId5" Type="http://schemas.openxmlformats.org/officeDocument/2006/relationships/image" Target="../media/image5.png"/><Relationship Id="rId49" Type="http://schemas.openxmlformats.org/officeDocument/2006/relationships/tags" Target="../tags/tag313.xml"/><Relationship Id="rId48" Type="http://schemas.openxmlformats.org/officeDocument/2006/relationships/tags" Target="../tags/tag312.xml"/><Relationship Id="rId47" Type="http://schemas.openxmlformats.org/officeDocument/2006/relationships/tags" Target="../tags/tag311.xml"/><Relationship Id="rId46" Type="http://schemas.openxmlformats.org/officeDocument/2006/relationships/tags" Target="../tags/tag310.xml"/><Relationship Id="rId45" Type="http://schemas.openxmlformats.org/officeDocument/2006/relationships/tags" Target="../tags/tag309.xml"/><Relationship Id="rId44" Type="http://schemas.openxmlformats.org/officeDocument/2006/relationships/tags" Target="../tags/tag308.xml"/><Relationship Id="rId43" Type="http://schemas.openxmlformats.org/officeDocument/2006/relationships/tags" Target="../tags/tag307.xml"/><Relationship Id="rId42" Type="http://schemas.openxmlformats.org/officeDocument/2006/relationships/tags" Target="../tags/tag306.xml"/><Relationship Id="rId41" Type="http://schemas.openxmlformats.org/officeDocument/2006/relationships/tags" Target="../tags/tag305.xml"/><Relationship Id="rId40" Type="http://schemas.openxmlformats.org/officeDocument/2006/relationships/tags" Target="../tags/tag304.xml"/><Relationship Id="rId4" Type="http://schemas.openxmlformats.org/officeDocument/2006/relationships/tags" Target="../tags/tag270.xml"/><Relationship Id="rId39" Type="http://schemas.openxmlformats.org/officeDocument/2006/relationships/tags" Target="../tags/tag303.xml"/><Relationship Id="rId38" Type="http://schemas.openxmlformats.org/officeDocument/2006/relationships/tags" Target="../tags/tag302.xml"/><Relationship Id="rId37" Type="http://schemas.openxmlformats.org/officeDocument/2006/relationships/tags" Target="../tags/tag301.xml"/><Relationship Id="rId36" Type="http://schemas.openxmlformats.org/officeDocument/2006/relationships/tags" Target="../tags/tag300.xml"/><Relationship Id="rId35" Type="http://schemas.openxmlformats.org/officeDocument/2006/relationships/tags" Target="../tags/tag299.xml"/><Relationship Id="rId34" Type="http://schemas.openxmlformats.org/officeDocument/2006/relationships/tags" Target="../tags/tag298.xml"/><Relationship Id="rId33" Type="http://schemas.openxmlformats.org/officeDocument/2006/relationships/tags" Target="../tags/tag297.xml"/><Relationship Id="rId32" Type="http://schemas.openxmlformats.org/officeDocument/2006/relationships/tags" Target="../tags/tag296.xml"/><Relationship Id="rId31" Type="http://schemas.openxmlformats.org/officeDocument/2006/relationships/tags" Target="../tags/tag295.xml"/><Relationship Id="rId30" Type="http://schemas.openxmlformats.org/officeDocument/2006/relationships/tags" Target="../tags/tag294.xml"/><Relationship Id="rId3" Type="http://schemas.openxmlformats.org/officeDocument/2006/relationships/image" Target="file:///C:\Users\1V994W2\PycharmProjects\PPT_Background_Generation/pic_temp/0_pic_quater_left_up.png" TargetMode="External"/><Relationship Id="rId29" Type="http://schemas.openxmlformats.org/officeDocument/2006/relationships/tags" Target="../tags/tag293.xml"/><Relationship Id="rId28" Type="http://schemas.openxmlformats.org/officeDocument/2006/relationships/tags" Target="../tags/tag292.xml"/><Relationship Id="rId27" Type="http://schemas.openxmlformats.org/officeDocument/2006/relationships/tags" Target="../tags/tag291.xml"/><Relationship Id="rId26" Type="http://schemas.openxmlformats.org/officeDocument/2006/relationships/tags" Target="../tags/tag290.xml"/><Relationship Id="rId25" Type="http://schemas.openxmlformats.org/officeDocument/2006/relationships/tags" Target="../tags/tag289.xml"/><Relationship Id="rId24" Type="http://schemas.openxmlformats.org/officeDocument/2006/relationships/tags" Target="../tags/tag288.xml"/><Relationship Id="rId23" Type="http://schemas.openxmlformats.org/officeDocument/2006/relationships/tags" Target="../tags/tag287.xml"/><Relationship Id="rId22" Type="http://schemas.openxmlformats.org/officeDocument/2006/relationships/tags" Target="../tags/tag286.xml"/><Relationship Id="rId21" Type="http://schemas.openxmlformats.org/officeDocument/2006/relationships/tags" Target="../tags/tag285.xml"/><Relationship Id="rId20" Type="http://schemas.openxmlformats.org/officeDocument/2006/relationships/tags" Target="../tags/tag284.xml"/><Relationship Id="rId2" Type="http://schemas.openxmlformats.org/officeDocument/2006/relationships/image" Target="../media/image4.png"/><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9.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343.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342.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347.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346.xml"/></Relationships>
</file>

<file path=ppt/slides/_rels/slide2.xml.rels><?xml version="1.0" encoding="UTF-8" standalone="yes"?>
<Relationships xmlns="http://schemas.openxmlformats.org/package/2006/relationships"><Relationship Id="rId9" Type="http://schemas.openxmlformats.org/officeDocument/2006/relationships/tags" Target="../tags/tag149.xml"/><Relationship Id="rId80" Type="http://schemas.openxmlformats.org/officeDocument/2006/relationships/slideLayout" Target="../slideLayouts/slideLayout18.xml"/><Relationship Id="rId8" Type="http://schemas.openxmlformats.org/officeDocument/2006/relationships/tags" Target="../tags/tag148.xml"/><Relationship Id="rId79" Type="http://schemas.openxmlformats.org/officeDocument/2006/relationships/themeOverride" Target="../theme/themeOverride1.xml"/><Relationship Id="rId78" Type="http://schemas.openxmlformats.org/officeDocument/2006/relationships/tags" Target="../tags/tag218.xml"/><Relationship Id="rId77" Type="http://schemas.openxmlformats.org/officeDocument/2006/relationships/tags" Target="../tags/tag217.xml"/><Relationship Id="rId76" Type="http://schemas.openxmlformats.org/officeDocument/2006/relationships/tags" Target="../tags/tag216.xml"/><Relationship Id="rId75" Type="http://schemas.openxmlformats.org/officeDocument/2006/relationships/tags" Target="../tags/tag215.xml"/><Relationship Id="rId74" Type="http://schemas.openxmlformats.org/officeDocument/2006/relationships/tags" Target="../tags/tag214.xml"/><Relationship Id="rId73" Type="http://schemas.openxmlformats.org/officeDocument/2006/relationships/tags" Target="../tags/tag213.xml"/><Relationship Id="rId72" Type="http://schemas.openxmlformats.org/officeDocument/2006/relationships/tags" Target="../tags/tag212.xml"/><Relationship Id="rId71" Type="http://schemas.openxmlformats.org/officeDocument/2006/relationships/tags" Target="../tags/tag211.xml"/><Relationship Id="rId70" Type="http://schemas.openxmlformats.org/officeDocument/2006/relationships/tags" Target="../tags/tag210.xml"/><Relationship Id="rId7" Type="http://schemas.openxmlformats.org/officeDocument/2006/relationships/image" Target="../media/image8.jpeg"/><Relationship Id="rId69" Type="http://schemas.openxmlformats.org/officeDocument/2006/relationships/tags" Target="../tags/tag209.xml"/><Relationship Id="rId68" Type="http://schemas.openxmlformats.org/officeDocument/2006/relationships/tags" Target="../tags/tag208.xml"/><Relationship Id="rId67" Type="http://schemas.openxmlformats.org/officeDocument/2006/relationships/tags" Target="../tags/tag207.xml"/><Relationship Id="rId66" Type="http://schemas.openxmlformats.org/officeDocument/2006/relationships/tags" Target="../tags/tag206.xml"/><Relationship Id="rId65" Type="http://schemas.openxmlformats.org/officeDocument/2006/relationships/tags" Target="../tags/tag205.xml"/><Relationship Id="rId64" Type="http://schemas.openxmlformats.org/officeDocument/2006/relationships/tags" Target="../tags/tag204.xml"/><Relationship Id="rId63" Type="http://schemas.openxmlformats.org/officeDocument/2006/relationships/tags" Target="../tags/tag203.xml"/><Relationship Id="rId62" Type="http://schemas.openxmlformats.org/officeDocument/2006/relationships/tags" Target="../tags/tag202.xml"/><Relationship Id="rId61" Type="http://schemas.openxmlformats.org/officeDocument/2006/relationships/tags" Target="../tags/tag201.xml"/><Relationship Id="rId60" Type="http://schemas.openxmlformats.org/officeDocument/2006/relationships/tags" Target="../tags/tag200.xml"/><Relationship Id="rId6" Type="http://schemas.openxmlformats.org/officeDocument/2006/relationships/image" Target="file:///C:\Users\1V994W2\PycharmProjects\PPT_Background_Generation/pic_temp/1_pic_quater_right_up.png" TargetMode="External"/><Relationship Id="rId59" Type="http://schemas.openxmlformats.org/officeDocument/2006/relationships/tags" Target="../tags/tag199.xml"/><Relationship Id="rId58" Type="http://schemas.openxmlformats.org/officeDocument/2006/relationships/tags" Target="../tags/tag198.xml"/><Relationship Id="rId57" Type="http://schemas.openxmlformats.org/officeDocument/2006/relationships/tags" Target="../tags/tag197.xml"/><Relationship Id="rId56" Type="http://schemas.openxmlformats.org/officeDocument/2006/relationships/tags" Target="../tags/tag196.xml"/><Relationship Id="rId55" Type="http://schemas.openxmlformats.org/officeDocument/2006/relationships/tags" Target="../tags/tag195.xml"/><Relationship Id="rId54" Type="http://schemas.openxmlformats.org/officeDocument/2006/relationships/tags" Target="../tags/tag194.xml"/><Relationship Id="rId53" Type="http://schemas.openxmlformats.org/officeDocument/2006/relationships/tags" Target="../tags/tag193.xml"/><Relationship Id="rId52" Type="http://schemas.openxmlformats.org/officeDocument/2006/relationships/tags" Target="../tags/tag192.xml"/><Relationship Id="rId51" Type="http://schemas.openxmlformats.org/officeDocument/2006/relationships/tags" Target="../tags/tag191.xml"/><Relationship Id="rId50" Type="http://schemas.openxmlformats.org/officeDocument/2006/relationships/tags" Target="../tags/tag190.xml"/><Relationship Id="rId5" Type="http://schemas.openxmlformats.org/officeDocument/2006/relationships/image" Target="../media/image5.png"/><Relationship Id="rId49" Type="http://schemas.openxmlformats.org/officeDocument/2006/relationships/tags" Target="../tags/tag189.xml"/><Relationship Id="rId48" Type="http://schemas.openxmlformats.org/officeDocument/2006/relationships/tags" Target="../tags/tag188.xml"/><Relationship Id="rId47" Type="http://schemas.openxmlformats.org/officeDocument/2006/relationships/tags" Target="../tags/tag187.xml"/><Relationship Id="rId46" Type="http://schemas.openxmlformats.org/officeDocument/2006/relationships/tags" Target="../tags/tag186.xml"/><Relationship Id="rId45" Type="http://schemas.openxmlformats.org/officeDocument/2006/relationships/tags" Target="../tags/tag185.xml"/><Relationship Id="rId44" Type="http://schemas.openxmlformats.org/officeDocument/2006/relationships/tags" Target="../tags/tag184.xml"/><Relationship Id="rId43" Type="http://schemas.openxmlformats.org/officeDocument/2006/relationships/tags" Target="../tags/tag183.xml"/><Relationship Id="rId42" Type="http://schemas.openxmlformats.org/officeDocument/2006/relationships/tags" Target="../tags/tag182.xml"/><Relationship Id="rId41" Type="http://schemas.openxmlformats.org/officeDocument/2006/relationships/tags" Target="../tags/tag181.xml"/><Relationship Id="rId40" Type="http://schemas.openxmlformats.org/officeDocument/2006/relationships/tags" Target="../tags/tag180.xml"/><Relationship Id="rId4" Type="http://schemas.openxmlformats.org/officeDocument/2006/relationships/tags" Target="../tags/tag147.xml"/><Relationship Id="rId39" Type="http://schemas.openxmlformats.org/officeDocument/2006/relationships/tags" Target="../tags/tag179.xml"/><Relationship Id="rId38" Type="http://schemas.openxmlformats.org/officeDocument/2006/relationships/tags" Target="../tags/tag178.xml"/><Relationship Id="rId37" Type="http://schemas.openxmlformats.org/officeDocument/2006/relationships/tags" Target="../tags/tag177.xml"/><Relationship Id="rId36" Type="http://schemas.openxmlformats.org/officeDocument/2006/relationships/tags" Target="../tags/tag176.xml"/><Relationship Id="rId35" Type="http://schemas.openxmlformats.org/officeDocument/2006/relationships/tags" Target="../tags/tag175.xml"/><Relationship Id="rId34" Type="http://schemas.openxmlformats.org/officeDocument/2006/relationships/tags" Target="../tags/tag174.xml"/><Relationship Id="rId33" Type="http://schemas.openxmlformats.org/officeDocument/2006/relationships/tags" Target="../tags/tag173.xml"/><Relationship Id="rId32" Type="http://schemas.openxmlformats.org/officeDocument/2006/relationships/tags" Target="../tags/tag172.xml"/><Relationship Id="rId31" Type="http://schemas.openxmlformats.org/officeDocument/2006/relationships/tags" Target="../tags/tag171.xml"/><Relationship Id="rId30" Type="http://schemas.openxmlformats.org/officeDocument/2006/relationships/tags" Target="../tags/tag170.xml"/><Relationship Id="rId3" Type="http://schemas.openxmlformats.org/officeDocument/2006/relationships/image" Target="file:///C:\Users\1V994W2\PycharmProjects\PPT_Background_Generation/pic_temp/0_pic_quater_left_up.png" TargetMode="External"/><Relationship Id="rId29" Type="http://schemas.openxmlformats.org/officeDocument/2006/relationships/tags" Target="../tags/tag169.xml"/><Relationship Id="rId28" Type="http://schemas.openxmlformats.org/officeDocument/2006/relationships/tags" Target="../tags/tag168.xml"/><Relationship Id="rId27" Type="http://schemas.openxmlformats.org/officeDocument/2006/relationships/tags" Target="../tags/tag167.xml"/><Relationship Id="rId26" Type="http://schemas.openxmlformats.org/officeDocument/2006/relationships/tags" Target="../tags/tag166.xml"/><Relationship Id="rId25" Type="http://schemas.openxmlformats.org/officeDocument/2006/relationships/tags" Target="../tags/tag165.xml"/><Relationship Id="rId24" Type="http://schemas.openxmlformats.org/officeDocument/2006/relationships/tags" Target="../tags/tag164.xml"/><Relationship Id="rId23" Type="http://schemas.openxmlformats.org/officeDocument/2006/relationships/tags" Target="../tags/tag163.xml"/><Relationship Id="rId22" Type="http://schemas.openxmlformats.org/officeDocument/2006/relationships/tags" Target="../tags/tag162.xml"/><Relationship Id="rId21" Type="http://schemas.openxmlformats.org/officeDocument/2006/relationships/tags" Target="../tags/tag161.xml"/><Relationship Id="rId20" Type="http://schemas.openxmlformats.org/officeDocument/2006/relationships/tags" Target="../tags/tag160.xml"/><Relationship Id="rId2" Type="http://schemas.openxmlformats.org/officeDocument/2006/relationships/image" Target="../media/image4.png"/><Relationship Id="rId19" Type="http://schemas.openxmlformats.org/officeDocument/2006/relationships/tags" Target="../tags/tag159.xml"/><Relationship Id="rId18" Type="http://schemas.openxmlformats.org/officeDocument/2006/relationships/tags" Target="../tags/tag158.xml"/><Relationship Id="rId17" Type="http://schemas.openxmlformats.org/officeDocument/2006/relationships/tags" Target="../tags/tag157.xml"/><Relationship Id="rId16" Type="http://schemas.openxmlformats.org/officeDocument/2006/relationships/tags" Target="../tags/tag156.xml"/><Relationship Id="rId15" Type="http://schemas.openxmlformats.org/officeDocument/2006/relationships/tags" Target="../tags/tag155.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tags" Target="../tags/tag146.xml"/></Relationships>
</file>

<file path=ppt/slides/_rels/slide20.xml.rels><?xml version="1.0" encoding="UTF-8" standalone="yes"?>
<Relationships xmlns="http://schemas.openxmlformats.org/package/2006/relationships"><Relationship Id="rId9" Type="http://schemas.openxmlformats.org/officeDocument/2006/relationships/tags" Target="../tags/tag354.xml"/><Relationship Id="rId80" Type="http://schemas.openxmlformats.org/officeDocument/2006/relationships/slideLayout" Target="../slideLayouts/slideLayout18.xml"/><Relationship Id="rId8" Type="http://schemas.openxmlformats.org/officeDocument/2006/relationships/tags" Target="../tags/tag353.xml"/><Relationship Id="rId79" Type="http://schemas.openxmlformats.org/officeDocument/2006/relationships/themeOverride" Target="../theme/themeOverride3.xml"/><Relationship Id="rId78" Type="http://schemas.openxmlformats.org/officeDocument/2006/relationships/tags" Target="../tags/tag422.xml"/><Relationship Id="rId77" Type="http://schemas.openxmlformats.org/officeDocument/2006/relationships/image" Target="../media/image20.png"/><Relationship Id="rId76" Type="http://schemas.openxmlformats.org/officeDocument/2006/relationships/tags" Target="../tags/tag421.xml"/><Relationship Id="rId75" Type="http://schemas.openxmlformats.org/officeDocument/2006/relationships/tags" Target="../tags/tag420.xml"/><Relationship Id="rId74" Type="http://schemas.openxmlformats.org/officeDocument/2006/relationships/tags" Target="../tags/tag419.xml"/><Relationship Id="rId73" Type="http://schemas.openxmlformats.org/officeDocument/2006/relationships/tags" Target="../tags/tag418.xml"/><Relationship Id="rId72" Type="http://schemas.openxmlformats.org/officeDocument/2006/relationships/tags" Target="../tags/tag417.xml"/><Relationship Id="rId71" Type="http://schemas.openxmlformats.org/officeDocument/2006/relationships/tags" Target="../tags/tag416.xml"/><Relationship Id="rId70" Type="http://schemas.openxmlformats.org/officeDocument/2006/relationships/tags" Target="../tags/tag415.xml"/><Relationship Id="rId7" Type="http://schemas.openxmlformats.org/officeDocument/2006/relationships/tags" Target="../tags/tag352.xml"/><Relationship Id="rId69" Type="http://schemas.openxmlformats.org/officeDocument/2006/relationships/tags" Target="../tags/tag414.xml"/><Relationship Id="rId68" Type="http://schemas.openxmlformats.org/officeDocument/2006/relationships/tags" Target="../tags/tag413.xml"/><Relationship Id="rId67" Type="http://schemas.openxmlformats.org/officeDocument/2006/relationships/tags" Target="../tags/tag412.xml"/><Relationship Id="rId66" Type="http://schemas.openxmlformats.org/officeDocument/2006/relationships/tags" Target="../tags/tag411.xml"/><Relationship Id="rId65" Type="http://schemas.openxmlformats.org/officeDocument/2006/relationships/tags" Target="../tags/tag410.xml"/><Relationship Id="rId64" Type="http://schemas.openxmlformats.org/officeDocument/2006/relationships/tags" Target="../tags/tag409.xml"/><Relationship Id="rId63" Type="http://schemas.openxmlformats.org/officeDocument/2006/relationships/tags" Target="../tags/tag408.xml"/><Relationship Id="rId62" Type="http://schemas.openxmlformats.org/officeDocument/2006/relationships/tags" Target="../tags/tag407.xml"/><Relationship Id="rId61" Type="http://schemas.openxmlformats.org/officeDocument/2006/relationships/tags" Target="../tags/tag406.xml"/><Relationship Id="rId60" Type="http://schemas.openxmlformats.org/officeDocument/2006/relationships/tags" Target="../tags/tag405.xml"/><Relationship Id="rId6" Type="http://schemas.openxmlformats.org/officeDocument/2006/relationships/image" Target="file:///C:\Users\1V994W2\PycharmProjects\PPT_Background_Generation/pic_temp/1_pic_quater_right_up.png" TargetMode="External"/><Relationship Id="rId59" Type="http://schemas.openxmlformats.org/officeDocument/2006/relationships/tags" Target="../tags/tag404.xml"/><Relationship Id="rId58" Type="http://schemas.openxmlformats.org/officeDocument/2006/relationships/tags" Target="../tags/tag403.xml"/><Relationship Id="rId57" Type="http://schemas.openxmlformats.org/officeDocument/2006/relationships/tags" Target="../tags/tag402.xml"/><Relationship Id="rId56" Type="http://schemas.openxmlformats.org/officeDocument/2006/relationships/tags" Target="../tags/tag401.xml"/><Relationship Id="rId55" Type="http://schemas.openxmlformats.org/officeDocument/2006/relationships/tags" Target="../tags/tag400.xml"/><Relationship Id="rId54" Type="http://schemas.openxmlformats.org/officeDocument/2006/relationships/tags" Target="../tags/tag399.xml"/><Relationship Id="rId53" Type="http://schemas.openxmlformats.org/officeDocument/2006/relationships/tags" Target="../tags/tag398.xml"/><Relationship Id="rId52" Type="http://schemas.openxmlformats.org/officeDocument/2006/relationships/tags" Target="../tags/tag397.xml"/><Relationship Id="rId51" Type="http://schemas.openxmlformats.org/officeDocument/2006/relationships/tags" Target="../tags/tag396.xml"/><Relationship Id="rId50" Type="http://schemas.openxmlformats.org/officeDocument/2006/relationships/tags" Target="../tags/tag395.xml"/><Relationship Id="rId5" Type="http://schemas.openxmlformats.org/officeDocument/2006/relationships/image" Target="../media/image5.png"/><Relationship Id="rId49" Type="http://schemas.openxmlformats.org/officeDocument/2006/relationships/tags" Target="../tags/tag394.xml"/><Relationship Id="rId48" Type="http://schemas.openxmlformats.org/officeDocument/2006/relationships/tags" Target="../tags/tag393.xml"/><Relationship Id="rId47" Type="http://schemas.openxmlformats.org/officeDocument/2006/relationships/tags" Target="../tags/tag392.xml"/><Relationship Id="rId46" Type="http://schemas.openxmlformats.org/officeDocument/2006/relationships/tags" Target="../tags/tag391.xml"/><Relationship Id="rId45" Type="http://schemas.openxmlformats.org/officeDocument/2006/relationships/tags" Target="../tags/tag390.xml"/><Relationship Id="rId44" Type="http://schemas.openxmlformats.org/officeDocument/2006/relationships/tags" Target="../tags/tag389.xml"/><Relationship Id="rId43" Type="http://schemas.openxmlformats.org/officeDocument/2006/relationships/tags" Target="../tags/tag388.xml"/><Relationship Id="rId42" Type="http://schemas.openxmlformats.org/officeDocument/2006/relationships/tags" Target="../tags/tag387.xml"/><Relationship Id="rId41" Type="http://schemas.openxmlformats.org/officeDocument/2006/relationships/tags" Target="../tags/tag386.xml"/><Relationship Id="rId40" Type="http://schemas.openxmlformats.org/officeDocument/2006/relationships/tags" Target="../tags/tag385.xml"/><Relationship Id="rId4" Type="http://schemas.openxmlformats.org/officeDocument/2006/relationships/tags" Target="../tags/tag351.xml"/><Relationship Id="rId39" Type="http://schemas.openxmlformats.org/officeDocument/2006/relationships/tags" Target="../tags/tag384.xml"/><Relationship Id="rId38" Type="http://schemas.openxmlformats.org/officeDocument/2006/relationships/tags" Target="../tags/tag383.xml"/><Relationship Id="rId37" Type="http://schemas.openxmlformats.org/officeDocument/2006/relationships/tags" Target="../tags/tag382.xml"/><Relationship Id="rId36" Type="http://schemas.openxmlformats.org/officeDocument/2006/relationships/tags" Target="../tags/tag381.xml"/><Relationship Id="rId35" Type="http://schemas.openxmlformats.org/officeDocument/2006/relationships/tags" Target="../tags/tag380.xml"/><Relationship Id="rId34" Type="http://schemas.openxmlformats.org/officeDocument/2006/relationships/tags" Target="../tags/tag379.xml"/><Relationship Id="rId33" Type="http://schemas.openxmlformats.org/officeDocument/2006/relationships/tags" Target="../tags/tag378.xml"/><Relationship Id="rId32" Type="http://schemas.openxmlformats.org/officeDocument/2006/relationships/tags" Target="../tags/tag377.xml"/><Relationship Id="rId31" Type="http://schemas.openxmlformats.org/officeDocument/2006/relationships/tags" Target="../tags/tag376.xml"/><Relationship Id="rId30" Type="http://schemas.openxmlformats.org/officeDocument/2006/relationships/tags" Target="../tags/tag375.xml"/><Relationship Id="rId3" Type="http://schemas.openxmlformats.org/officeDocument/2006/relationships/image" Target="file:///C:\Users\1V994W2\PycharmProjects\PPT_Background_Generation/pic_temp/0_pic_quater_left_up.png" TargetMode="External"/><Relationship Id="rId29" Type="http://schemas.openxmlformats.org/officeDocument/2006/relationships/tags" Target="../tags/tag374.xml"/><Relationship Id="rId28" Type="http://schemas.openxmlformats.org/officeDocument/2006/relationships/tags" Target="../tags/tag373.xml"/><Relationship Id="rId27" Type="http://schemas.openxmlformats.org/officeDocument/2006/relationships/tags" Target="../tags/tag372.xml"/><Relationship Id="rId26" Type="http://schemas.openxmlformats.org/officeDocument/2006/relationships/tags" Target="../tags/tag371.xml"/><Relationship Id="rId25" Type="http://schemas.openxmlformats.org/officeDocument/2006/relationships/tags" Target="../tags/tag370.xml"/><Relationship Id="rId24" Type="http://schemas.openxmlformats.org/officeDocument/2006/relationships/tags" Target="../tags/tag369.xml"/><Relationship Id="rId23" Type="http://schemas.openxmlformats.org/officeDocument/2006/relationships/tags" Target="../tags/tag368.xml"/><Relationship Id="rId22" Type="http://schemas.openxmlformats.org/officeDocument/2006/relationships/tags" Target="../tags/tag367.xml"/><Relationship Id="rId21" Type="http://schemas.openxmlformats.org/officeDocument/2006/relationships/tags" Target="../tags/tag366.xml"/><Relationship Id="rId20" Type="http://schemas.openxmlformats.org/officeDocument/2006/relationships/tags" Target="../tags/tag365.xml"/><Relationship Id="rId2" Type="http://schemas.openxmlformats.org/officeDocument/2006/relationships/image" Target="../media/image4.png"/><Relationship Id="rId19" Type="http://schemas.openxmlformats.org/officeDocument/2006/relationships/tags" Target="../tags/tag364.xml"/><Relationship Id="rId18" Type="http://schemas.openxmlformats.org/officeDocument/2006/relationships/tags" Target="../tags/tag363.xml"/><Relationship Id="rId17" Type="http://schemas.openxmlformats.org/officeDocument/2006/relationships/tags" Target="../tags/tag362.xml"/><Relationship Id="rId16" Type="http://schemas.openxmlformats.org/officeDocument/2006/relationships/tags" Target="../tags/tag361.xml"/><Relationship Id="rId15" Type="http://schemas.openxmlformats.org/officeDocument/2006/relationships/tags" Target="../tags/tag360.xml"/><Relationship Id="rId14" Type="http://schemas.openxmlformats.org/officeDocument/2006/relationships/tags" Target="../tags/tag359.xml"/><Relationship Id="rId13" Type="http://schemas.openxmlformats.org/officeDocument/2006/relationships/tags" Target="../tags/tag358.xml"/><Relationship Id="rId12" Type="http://schemas.openxmlformats.org/officeDocument/2006/relationships/tags" Target="../tags/tag357.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tags" Target="../tags/tag350.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426.xml"/><Relationship Id="rId7" Type="http://schemas.openxmlformats.org/officeDocument/2006/relationships/tags" Target="../tags/tag425.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42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423.xml"/></Relationships>
</file>

<file path=ppt/slides/_rels/slide22.xml.rels><?xml version="1.0" encoding="UTF-8" standalone="yes"?>
<Relationships xmlns="http://schemas.openxmlformats.org/package/2006/relationships"><Relationship Id="rId9" Type="http://schemas.openxmlformats.org/officeDocument/2006/relationships/tags" Target="../tags/tag431.xml"/><Relationship Id="rId80" Type="http://schemas.openxmlformats.org/officeDocument/2006/relationships/slideLayout" Target="../slideLayouts/slideLayout18.xml"/><Relationship Id="rId8" Type="http://schemas.openxmlformats.org/officeDocument/2006/relationships/tags" Target="../tags/tag430.xml"/><Relationship Id="rId79" Type="http://schemas.openxmlformats.org/officeDocument/2006/relationships/themeOverride" Target="../theme/themeOverride4.xml"/><Relationship Id="rId78" Type="http://schemas.openxmlformats.org/officeDocument/2006/relationships/tags" Target="../tags/tag499.xml"/><Relationship Id="rId77" Type="http://schemas.openxmlformats.org/officeDocument/2006/relationships/image" Target="../media/image21.png"/><Relationship Id="rId76" Type="http://schemas.openxmlformats.org/officeDocument/2006/relationships/tags" Target="../tags/tag498.xml"/><Relationship Id="rId75" Type="http://schemas.openxmlformats.org/officeDocument/2006/relationships/tags" Target="../tags/tag497.xml"/><Relationship Id="rId74" Type="http://schemas.openxmlformats.org/officeDocument/2006/relationships/tags" Target="../tags/tag496.xml"/><Relationship Id="rId73" Type="http://schemas.openxmlformats.org/officeDocument/2006/relationships/tags" Target="../tags/tag495.xml"/><Relationship Id="rId72" Type="http://schemas.openxmlformats.org/officeDocument/2006/relationships/tags" Target="../tags/tag494.xml"/><Relationship Id="rId71" Type="http://schemas.openxmlformats.org/officeDocument/2006/relationships/tags" Target="../tags/tag493.xml"/><Relationship Id="rId70" Type="http://schemas.openxmlformats.org/officeDocument/2006/relationships/tags" Target="../tags/tag492.xml"/><Relationship Id="rId7" Type="http://schemas.openxmlformats.org/officeDocument/2006/relationships/tags" Target="../tags/tag429.xml"/><Relationship Id="rId69" Type="http://schemas.openxmlformats.org/officeDocument/2006/relationships/tags" Target="../tags/tag491.xml"/><Relationship Id="rId68" Type="http://schemas.openxmlformats.org/officeDocument/2006/relationships/tags" Target="../tags/tag490.xml"/><Relationship Id="rId67" Type="http://schemas.openxmlformats.org/officeDocument/2006/relationships/tags" Target="../tags/tag489.xml"/><Relationship Id="rId66" Type="http://schemas.openxmlformats.org/officeDocument/2006/relationships/tags" Target="../tags/tag488.xml"/><Relationship Id="rId65" Type="http://schemas.openxmlformats.org/officeDocument/2006/relationships/tags" Target="../tags/tag487.xml"/><Relationship Id="rId64" Type="http://schemas.openxmlformats.org/officeDocument/2006/relationships/tags" Target="../tags/tag486.xml"/><Relationship Id="rId63" Type="http://schemas.openxmlformats.org/officeDocument/2006/relationships/tags" Target="../tags/tag485.xml"/><Relationship Id="rId62" Type="http://schemas.openxmlformats.org/officeDocument/2006/relationships/tags" Target="../tags/tag484.xml"/><Relationship Id="rId61" Type="http://schemas.openxmlformats.org/officeDocument/2006/relationships/tags" Target="../tags/tag483.xml"/><Relationship Id="rId60" Type="http://schemas.openxmlformats.org/officeDocument/2006/relationships/tags" Target="../tags/tag482.xml"/><Relationship Id="rId6" Type="http://schemas.openxmlformats.org/officeDocument/2006/relationships/image" Target="file:///C:\Users\1V994W2\PycharmProjects\PPT_Background_Generation/pic_temp/1_pic_quater_right_up.png" TargetMode="External"/><Relationship Id="rId59" Type="http://schemas.openxmlformats.org/officeDocument/2006/relationships/tags" Target="../tags/tag481.xml"/><Relationship Id="rId58" Type="http://schemas.openxmlformats.org/officeDocument/2006/relationships/tags" Target="../tags/tag480.xml"/><Relationship Id="rId57" Type="http://schemas.openxmlformats.org/officeDocument/2006/relationships/tags" Target="../tags/tag479.xml"/><Relationship Id="rId56" Type="http://schemas.openxmlformats.org/officeDocument/2006/relationships/tags" Target="../tags/tag478.xml"/><Relationship Id="rId55" Type="http://schemas.openxmlformats.org/officeDocument/2006/relationships/tags" Target="../tags/tag477.xml"/><Relationship Id="rId54" Type="http://schemas.openxmlformats.org/officeDocument/2006/relationships/tags" Target="../tags/tag476.xml"/><Relationship Id="rId53" Type="http://schemas.openxmlformats.org/officeDocument/2006/relationships/tags" Target="../tags/tag475.xml"/><Relationship Id="rId52" Type="http://schemas.openxmlformats.org/officeDocument/2006/relationships/tags" Target="../tags/tag474.xml"/><Relationship Id="rId51" Type="http://schemas.openxmlformats.org/officeDocument/2006/relationships/tags" Target="../tags/tag473.xml"/><Relationship Id="rId50" Type="http://schemas.openxmlformats.org/officeDocument/2006/relationships/tags" Target="../tags/tag472.xml"/><Relationship Id="rId5" Type="http://schemas.openxmlformats.org/officeDocument/2006/relationships/image" Target="../media/image5.png"/><Relationship Id="rId49" Type="http://schemas.openxmlformats.org/officeDocument/2006/relationships/tags" Target="../tags/tag471.xml"/><Relationship Id="rId48" Type="http://schemas.openxmlformats.org/officeDocument/2006/relationships/tags" Target="../tags/tag470.xml"/><Relationship Id="rId47" Type="http://schemas.openxmlformats.org/officeDocument/2006/relationships/tags" Target="../tags/tag469.xml"/><Relationship Id="rId46" Type="http://schemas.openxmlformats.org/officeDocument/2006/relationships/tags" Target="../tags/tag468.xml"/><Relationship Id="rId45" Type="http://schemas.openxmlformats.org/officeDocument/2006/relationships/tags" Target="../tags/tag467.xml"/><Relationship Id="rId44" Type="http://schemas.openxmlformats.org/officeDocument/2006/relationships/tags" Target="../tags/tag466.xml"/><Relationship Id="rId43" Type="http://schemas.openxmlformats.org/officeDocument/2006/relationships/tags" Target="../tags/tag465.xml"/><Relationship Id="rId42" Type="http://schemas.openxmlformats.org/officeDocument/2006/relationships/tags" Target="../tags/tag464.xml"/><Relationship Id="rId41" Type="http://schemas.openxmlformats.org/officeDocument/2006/relationships/tags" Target="../tags/tag463.xml"/><Relationship Id="rId40" Type="http://schemas.openxmlformats.org/officeDocument/2006/relationships/tags" Target="../tags/tag462.xml"/><Relationship Id="rId4" Type="http://schemas.openxmlformats.org/officeDocument/2006/relationships/tags" Target="../tags/tag428.xml"/><Relationship Id="rId39" Type="http://schemas.openxmlformats.org/officeDocument/2006/relationships/tags" Target="../tags/tag461.xml"/><Relationship Id="rId38" Type="http://schemas.openxmlformats.org/officeDocument/2006/relationships/tags" Target="../tags/tag460.xml"/><Relationship Id="rId37" Type="http://schemas.openxmlformats.org/officeDocument/2006/relationships/tags" Target="../tags/tag459.xml"/><Relationship Id="rId36" Type="http://schemas.openxmlformats.org/officeDocument/2006/relationships/tags" Target="../tags/tag458.xml"/><Relationship Id="rId35" Type="http://schemas.openxmlformats.org/officeDocument/2006/relationships/tags" Target="../tags/tag457.xml"/><Relationship Id="rId34" Type="http://schemas.openxmlformats.org/officeDocument/2006/relationships/tags" Target="../tags/tag456.xml"/><Relationship Id="rId33" Type="http://schemas.openxmlformats.org/officeDocument/2006/relationships/tags" Target="../tags/tag455.xml"/><Relationship Id="rId32" Type="http://schemas.openxmlformats.org/officeDocument/2006/relationships/tags" Target="../tags/tag454.xml"/><Relationship Id="rId31" Type="http://schemas.openxmlformats.org/officeDocument/2006/relationships/tags" Target="../tags/tag453.xml"/><Relationship Id="rId30" Type="http://schemas.openxmlformats.org/officeDocument/2006/relationships/tags" Target="../tags/tag452.xml"/><Relationship Id="rId3" Type="http://schemas.openxmlformats.org/officeDocument/2006/relationships/image" Target="file:///C:\Users\1V994W2\PycharmProjects\PPT_Background_Generation/pic_temp/0_pic_quater_left_up.png" TargetMode="External"/><Relationship Id="rId29" Type="http://schemas.openxmlformats.org/officeDocument/2006/relationships/tags" Target="../tags/tag451.xml"/><Relationship Id="rId28" Type="http://schemas.openxmlformats.org/officeDocument/2006/relationships/tags" Target="../tags/tag450.xml"/><Relationship Id="rId27" Type="http://schemas.openxmlformats.org/officeDocument/2006/relationships/tags" Target="../tags/tag449.xml"/><Relationship Id="rId26" Type="http://schemas.openxmlformats.org/officeDocument/2006/relationships/tags" Target="../tags/tag448.xml"/><Relationship Id="rId25" Type="http://schemas.openxmlformats.org/officeDocument/2006/relationships/tags" Target="../tags/tag447.xml"/><Relationship Id="rId24" Type="http://schemas.openxmlformats.org/officeDocument/2006/relationships/tags" Target="../tags/tag446.xml"/><Relationship Id="rId23" Type="http://schemas.openxmlformats.org/officeDocument/2006/relationships/tags" Target="../tags/tag445.xml"/><Relationship Id="rId22" Type="http://schemas.openxmlformats.org/officeDocument/2006/relationships/tags" Target="../tags/tag444.xml"/><Relationship Id="rId21" Type="http://schemas.openxmlformats.org/officeDocument/2006/relationships/tags" Target="../tags/tag443.xml"/><Relationship Id="rId20" Type="http://schemas.openxmlformats.org/officeDocument/2006/relationships/tags" Target="../tags/tag442.xml"/><Relationship Id="rId2" Type="http://schemas.openxmlformats.org/officeDocument/2006/relationships/image" Target="../media/image4.png"/><Relationship Id="rId19" Type="http://schemas.openxmlformats.org/officeDocument/2006/relationships/tags" Target="../tags/tag441.xml"/><Relationship Id="rId18" Type="http://schemas.openxmlformats.org/officeDocument/2006/relationships/tags" Target="../tags/tag440.xml"/><Relationship Id="rId17" Type="http://schemas.openxmlformats.org/officeDocument/2006/relationships/tags" Target="../tags/tag439.xml"/><Relationship Id="rId16" Type="http://schemas.openxmlformats.org/officeDocument/2006/relationships/tags" Target="../tags/tag438.xml"/><Relationship Id="rId15" Type="http://schemas.openxmlformats.org/officeDocument/2006/relationships/tags" Target="../tags/tag437.xml"/><Relationship Id="rId14" Type="http://schemas.openxmlformats.org/officeDocument/2006/relationships/tags" Target="../tags/tag436.xml"/><Relationship Id="rId13" Type="http://schemas.openxmlformats.org/officeDocument/2006/relationships/tags" Target="../tags/tag435.xml"/><Relationship Id="rId12" Type="http://schemas.openxmlformats.org/officeDocument/2006/relationships/tags" Target="../tags/tag434.xml"/><Relationship Id="rId11" Type="http://schemas.openxmlformats.org/officeDocument/2006/relationships/tags" Target="../tags/tag433.xml"/><Relationship Id="rId10" Type="http://schemas.openxmlformats.org/officeDocument/2006/relationships/tags" Target="../tags/tag432.xml"/><Relationship Id="rId1" Type="http://schemas.openxmlformats.org/officeDocument/2006/relationships/tags" Target="../tags/tag427.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03.xml"/><Relationship Id="rId7" Type="http://schemas.openxmlformats.org/officeDocument/2006/relationships/tags" Target="../tags/tag502.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01.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00.xml"/></Relationships>
</file>

<file path=ppt/slides/_rels/slide24.xml.rels><?xml version="1.0" encoding="UTF-8" standalone="yes"?>
<Relationships xmlns="http://schemas.openxmlformats.org/package/2006/relationships"><Relationship Id="rId9" Type="http://schemas.openxmlformats.org/officeDocument/2006/relationships/tags" Target="../tags/tag507.xml"/><Relationship Id="rId8" Type="http://schemas.openxmlformats.org/officeDocument/2006/relationships/image" Target="../media/image22.png"/><Relationship Id="rId7" Type="http://schemas.openxmlformats.org/officeDocument/2006/relationships/tags" Target="../tags/tag506.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05.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0" Type="http://schemas.openxmlformats.org/officeDocument/2006/relationships/slideLayout" Target="../slideLayouts/slideLayout18.xml"/><Relationship Id="rId1" Type="http://schemas.openxmlformats.org/officeDocument/2006/relationships/tags" Target="../tags/tag504.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10.xml"/><Relationship Id="rId7" Type="http://schemas.openxmlformats.org/officeDocument/2006/relationships/image" Target="../media/image23.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09.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08.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13.xml"/><Relationship Id="rId7" Type="http://schemas.openxmlformats.org/officeDocument/2006/relationships/image" Target="../media/image24.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12.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11.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16.xml"/><Relationship Id="rId7" Type="http://schemas.openxmlformats.org/officeDocument/2006/relationships/image" Target="../media/image25.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15.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14.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19.xml"/><Relationship Id="rId7" Type="http://schemas.openxmlformats.org/officeDocument/2006/relationships/image" Target="../media/image26.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18.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17.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22.xml"/><Relationship Id="rId7" Type="http://schemas.openxmlformats.org/officeDocument/2006/relationships/image" Target="../media/image27.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21.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20.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20.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tags" Target="../tags/tag219.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26.xml"/><Relationship Id="rId7" Type="http://schemas.openxmlformats.org/officeDocument/2006/relationships/tags" Target="../tags/tag525.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2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23.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30.xml"/><Relationship Id="rId7" Type="http://schemas.openxmlformats.org/officeDocument/2006/relationships/tags" Target="../tags/tag529.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28.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27.xml"/></Relationships>
</file>

<file path=ppt/slides/_rels/slide32.xml.rels><?xml version="1.0" encoding="UTF-8" standalone="yes"?>
<Relationships xmlns="http://schemas.openxmlformats.org/package/2006/relationships"><Relationship Id="rId9" Type="http://schemas.openxmlformats.org/officeDocument/2006/relationships/tags" Target="../tags/tag534.xml"/><Relationship Id="rId8" Type="http://schemas.openxmlformats.org/officeDocument/2006/relationships/tags" Target="../tags/tag533.xml"/><Relationship Id="rId7" Type="http://schemas.openxmlformats.org/officeDocument/2006/relationships/image" Target="../media/image28.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32.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0" Type="http://schemas.openxmlformats.org/officeDocument/2006/relationships/slideLayout" Target="../slideLayouts/slideLayout18.xml"/><Relationship Id="rId1" Type="http://schemas.openxmlformats.org/officeDocument/2006/relationships/tags" Target="../tags/tag531.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38.xml"/><Relationship Id="rId7" Type="http://schemas.openxmlformats.org/officeDocument/2006/relationships/tags" Target="../tags/tag537.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36.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35.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42.xml"/><Relationship Id="rId7" Type="http://schemas.openxmlformats.org/officeDocument/2006/relationships/tags" Target="../tags/tag541.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40.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39.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46.xml"/><Relationship Id="rId7" Type="http://schemas.openxmlformats.org/officeDocument/2006/relationships/tags" Target="../tags/tag545.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4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43.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49.xml"/><Relationship Id="rId7" Type="http://schemas.openxmlformats.org/officeDocument/2006/relationships/image" Target="../media/image29.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48.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47.xml"/></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52.xml"/><Relationship Id="rId7" Type="http://schemas.openxmlformats.org/officeDocument/2006/relationships/image" Target="../media/image30.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51.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50.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556.xml"/><Relationship Id="rId7" Type="http://schemas.openxmlformats.org/officeDocument/2006/relationships/tags" Target="../tags/tag555.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55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553.xml"/></Relationships>
</file>

<file path=ppt/slides/_rels/slide39.xml.rels><?xml version="1.0" encoding="UTF-8" standalone="yes"?>
<Relationships xmlns="http://schemas.openxmlformats.org/package/2006/relationships"><Relationship Id="rId9" Type="http://schemas.openxmlformats.org/officeDocument/2006/relationships/tags" Target="../tags/tag561.xml"/><Relationship Id="rId81" Type="http://schemas.openxmlformats.org/officeDocument/2006/relationships/slideLayout" Target="../slideLayouts/slideLayout18.xml"/><Relationship Id="rId80" Type="http://schemas.openxmlformats.org/officeDocument/2006/relationships/themeOverride" Target="../theme/themeOverride5.xml"/><Relationship Id="rId8" Type="http://schemas.openxmlformats.org/officeDocument/2006/relationships/tags" Target="../tags/tag560.xml"/><Relationship Id="rId79" Type="http://schemas.openxmlformats.org/officeDocument/2006/relationships/tags" Target="../tags/tag630.xml"/><Relationship Id="rId78" Type="http://schemas.openxmlformats.org/officeDocument/2006/relationships/image" Target="../media/image31.png"/><Relationship Id="rId77" Type="http://schemas.openxmlformats.org/officeDocument/2006/relationships/tags" Target="../tags/tag629.xml"/><Relationship Id="rId76" Type="http://schemas.openxmlformats.org/officeDocument/2006/relationships/tags" Target="../tags/tag628.xml"/><Relationship Id="rId75" Type="http://schemas.openxmlformats.org/officeDocument/2006/relationships/tags" Target="../tags/tag627.xml"/><Relationship Id="rId74" Type="http://schemas.openxmlformats.org/officeDocument/2006/relationships/tags" Target="../tags/tag626.xml"/><Relationship Id="rId73" Type="http://schemas.openxmlformats.org/officeDocument/2006/relationships/tags" Target="../tags/tag625.xml"/><Relationship Id="rId72" Type="http://schemas.openxmlformats.org/officeDocument/2006/relationships/tags" Target="../tags/tag624.xml"/><Relationship Id="rId71" Type="http://schemas.openxmlformats.org/officeDocument/2006/relationships/tags" Target="../tags/tag623.xml"/><Relationship Id="rId70" Type="http://schemas.openxmlformats.org/officeDocument/2006/relationships/tags" Target="../tags/tag622.xml"/><Relationship Id="rId7" Type="http://schemas.openxmlformats.org/officeDocument/2006/relationships/tags" Target="../tags/tag559.xml"/><Relationship Id="rId69" Type="http://schemas.openxmlformats.org/officeDocument/2006/relationships/tags" Target="../tags/tag621.xml"/><Relationship Id="rId68" Type="http://schemas.openxmlformats.org/officeDocument/2006/relationships/tags" Target="../tags/tag620.xml"/><Relationship Id="rId67" Type="http://schemas.openxmlformats.org/officeDocument/2006/relationships/tags" Target="../tags/tag619.xml"/><Relationship Id="rId66" Type="http://schemas.openxmlformats.org/officeDocument/2006/relationships/tags" Target="../tags/tag618.xml"/><Relationship Id="rId65" Type="http://schemas.openxmlformats.org/officeDocument/2006/relationships/tags" Target="../tags/tag617.xml"/><Relationship Id="rId64" Type="http://schemas.openxmlformats.org/officeDocument/2006/relationships/tags" Target="../tags/tag616.xml"/><Relationship Id="rId63" Type="http://schemas.openxmlformats.org/officeDocument/2006/relationships/tags" Target="../tags/tag615.xml"/><Relationship Id="rId62" Type="http://schemas.openxmlformats.org/officeDocument/2006/relationships/tags" Target="../tags/tag614.xml"/><Relationship Id="rId61" Type="http://schemas.openxmlformats.org/officeDocument/2006/relationships/tags" Target="../tags/tag613.xml"/><Relationship Id="rId60" Type="http://schemas.openxmlformats.org/officeDocument/2006/relationships/tags" Target="../tags/tag612.xml"/><Relationship Id="rId6" Type="http://schemas.openxmlformats.org/officeDocument/2006/relationships/image" Target="file:///C:\Users\1V994W2\PycharmProjects\PPT_Background_Generation/pic_temp/1_pic_quater_right_up.png" TargetMode="External"/><Relationship Id="rId59" Type="http://schemas.openxmlformats.org/officeDocument/2006/relationships/tags" Target="../tags/tag611.xml"/><Relationship Id="rId58" Type="http://schemas.openxmlformats.org/officeDocument/2006/relationships/tags" Target="../tags/tag610.xml"/><Relationship Id="rId57" Type="http://schemas.openxmlformats.org/officeDocument/2006/relationships/tags" Target="../tags/tag609.xml"/><Relationship Id="rId56" Type="http://schemas.openxmlformats.org/officeDocument/2006/relationships/tags" Target="../tags/tag608.xml"/><Relationship Id="rId55" Type="http://schemas.openxmlformats.org/officeDocument/2006/relationships/tags" Target="../tags/tag607.xml"/><Relationship Id="rId54" Type="http://schemas.openxmlformats.org/officeDocument/2006/relationships/tags" Target="../tags/tag606.xml"/><Relationship Id="rId53" Type="http://schemas.openxmlformats.org/officeDocument/2006/relationships/tags" Target="../tags/tag605.xml"/><Relationship Id="rId52" Type="http://schemas.openxmlformats.org/officeDocument/2006/relationships/tags" Target="../tags/tag604.xml"/><Relationship Id="rId51" Type="http://schemas.openxmlformats.org/officeDocument/2006/relationships/tags" Target="../tags/tag603.xml"/><Relationship Id="rId50" Type="http://schemas.openxmlformats.org/officeDocument/2006/relationships/tags" Target="../tags/tag602.xml"/><Relationship Id="rId5" Type="http://schemas.openxmlformats.org/officeDocument/2006/relationships/image" Target="../media/image5.png"/><Relationship Id="rId49" Type="http://schemas.openxmlformats.org/officeDocument/2006/relationships/tags" Target="../tags/tag601.xml"/><Relationship Id="rId48" Type="http://schemas.openxmlformats.org/officeDocument/2006/relationships/tags" Target="../tags/tag600.xml"/><Relationship Id="rId47" Type="http://schemas.openxmlformats.org/officeDocument/2006/relationships/tags" Target="../tags/tag599.xml"/><Relationship Id="rId46" Type="http://schemas.openxmlformats.org/officeDocument/2006/relationships/tags" Target="../tags/tag598.xml"/><Relationship Id="rId45" Type="http://schemas.openxmlformats.org/officeDocument/2006/relationships/tags" Target="../tags/tag597.xml"/><Relationship Id="rId44" Type="http://schemas.openxmlformats.org/officeDocument/2006/relationships/tags" Target="../tags/tag596.xml"/><Relationship Id="rId43" Type="http://schemas.openxmlformats.org/officeDocument/2006/relationships/tags" Target="../tags/tag595.xml"/><Relationship Id="rId42" Type="http://schemas.openxmlformats.org/officeDocument/2006/relationships/tags" Target="../tags/tag594.xml"/><Relationship Id="rId41" Type="http://schemas.openxmlformats.org/officeDocument/2006/relationships/tags" Target="../tags/tag593.xml"/><Relationship Id="rId40" Type="http://schemas.openxmlformats.org/officeDocument/2006/relationships/tags" Target="../tags/tag592.xml"/><Relationship Id="rId4" Type="http://schemas.openxmlformats.org/officeDocument/2006/relationships/tags" Target="../tags/tag558.xml"/><Relationship Id="rId39" Type="http://schemas.openxmlformats.org/officeDocument/2006/relationships/tags" Target="../tags/tag591.xml"/><Relationship Id="rId38" Type="http://schemas.openxmlformats.org/officeDocument/2006/relationships/tags" Target="../tags/tag590.xml"/><Relationship Id="rId37" Type="http://schemas.openxmlformats.org/officeDocument/2006/relationships/tags" Target="../tags/tag589.xml"/><Relationship Id="rId36" Type="http://schemas.openxmlformats.org/officeDocument/2006/relationships/tags" Target="../tags/tag588.xml"/><Relationship Id="rId35" Type="http://schemas.openxmlformats.org/officeDocument/2006/relationships/tags" Target="../tags/tag587.xml"/><Relationship Id="rId34" Type="http://schemas.openxmlformats.org/officeDocument/2006/relationships/tags" Target="../tags/tag586.xml"/><Relationship Id="rId33" Type="http://schemas.openxmlformats.org/officeDocument/2006/relationships/tags" Target="../tags/tag585.xml"/><Relationship Id="rId32" Type="http://schemas.openxmlformats.org/officeDocument/2006/relationships/tags" Target="../tags/tag584.xml"/><Relationship Id="rId31" Type="http://schemas.openxmlformats.org/officeDocument/2006/relationships/tags" Target="../tags/tag583.xml"/><Relationship Id="rId30" Type="http://schemas.openxmlformats.org/officeDocument/2006/relationships/tags" Target="../tags/tag582.xml"/><Relationship Id="rId3" Type="http://schemas.openxmlformats.org/officeDocument/2006/relationships/image" Target="file:///C:\Users\1V994W2\PycharmProjects\PPT_Background_Generation/pic_temp/0_pic_quater_left_up.png" TargetMode="External"/><Relationship Id="rId29" Type="http://schemas.openxmlformats.org/officeDocument/2006/relationships/tags" Target="../tags/tag581.xml"/><Relationship Id="rId28" Type="http://schemas.openxmlformats.org/officeDocument/2006/relationships/tags" Target="../tags/tag580.xml"/><Relationship Id="rId27" Type="http://schemas.openxmlformats.org/officeDocument/2006/relationships/tags" Target="../tags/tag579.xml"/><Relationship Id="rId26" Type="http://schemas.openxmlformats.org/officeDocument/2006/relationships/tags" Target="../tags/tag578.xml"/><Relationship Id="rId25" Type="http://schemas.openxmlformats.org/officeDocument/2006/relationships/tags" Target="../tags/tag577.xml"/><Relationship Id="rId24" Type="http://schemas.openxmlformats.org/officeDocument/2006/relationships/tags" Target="../tags/tag576.xml"/><Relationship Id="rId23" Type="http://schemas.openxmlformats.org/officeDocument/2006/relationships/tags" Target="../tags/tag575.xml"/><Relationship Id="rId22" Type="http://schemas.openxmlformats.org/officeDocument/2006/relationships/tags" Target="../tags/tag574.xml"/><Relationship Id="rId21" Type="http://schemas.openxmlformats.org/officeDocument/2006/relationships/tags" Target="../tags/tag573.xml"/><Relationship Id="rId20" Type="http://schemas.openxmlformats.org/officeDocument/2006/relationships/tags" Target="../tags/tag572.xml"/><Relationship Id="rId2" Type="http://schemas.openxmlformats.org/officeDocument/2006/relationships/image" Target="../media/image4.png"/><Relationship Id="rId19" Type="http://schemas.openxmlformats.org/officeDocument/2006/relationships/tags" Target="../tags/tag571.xml"/><Relationship Id="rId18" Type="http://schemas.openxmlformats.org/officeDocument/2006/relationships/tags" Target="../tags/tag570.xml"/><Relationship Id="rId17" Type="http://schemas.openxmlformats.org/officeDocument/2006/relationships/tags" Target="../tags/tag569.xml"/><Relationship Id="rId16" Type="http://schemas.openxmlformats.org/officeDocument/2006/relationships/tags" Target="../tags/tag568.xml"/><Relationship Id="rId15" Type="http://schemas.openxmlformats.org/officeDocument/2006/relationships/tags" Target="../tags/tag567.xml"/><Relationship Id="rId14" Type="http://schemas.openxmlformats.org/officeDocument/2006/relationships/tags" Target="../tags/tag566.xml"/><Relationship Id="rId13" Type="http://schemas.openxmlformats.org/officeDocument/2006/relationships/tags" Target="../tags/tag565.xml"/><Relationship Id="rId12" Type="http://schemas.openxmlformats.org/officeDocument/2006/relationships/tags" Target="../tags/tag564.xml"/><Relationship Id="rId11" Type="http://schemas.openxmlformats.org/officeDocument/2006/relationships/tags" Target="../tags/tag563.xml"/><Relationship Id="rId10" Type="http://schemas.openxmlformats.org/officeDocument/2006/relationships/tags" Target="../tags/tag562.xml"/><Relationship Id="rId1" Type="http://schemas.openxmlformats.org/officeDocument/2006/relationships/tags" Target="../tags/tag557.xml"/></Relationships>
</file>

<file path=ppt/slides/_rels/slide4.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2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0" Type="http://schemas.openxmlformats.org/officeDocument/2006/relationships/slideLayout" Target="../slideLayouts/slideLayout18.xml"/><Relationship Id="rId1" Type="http://schemas.openxmlformats.org/officeDocument/2006/relationships/tags" Target="../tags/tag223.xml"/></Relationships>
</file>

<file path=ppt/slides/_rels/slide40.xml.rels><?xml version="1.0" encoding="UTF-8" standalone="yes"?>
<Relationships xmlns="http://schemas.openxmlformats.org/package/2006/relationships"><Relationship Id="rId9" Type="http://schemas.openxmlformats.org/officeDocument/2006/relationships/tags" Target="../tags/tag633.xml"/><Relationship Id="rId8" Type="http://schemas.openxmlformats.org/officeDocument/2006/relationships/image" Target="../media/image33.jpeg"/><Relationship Id="rId7" Type="http://schemas.openxmlformats.org/officeDocument/2006/relationships/image" Target="../media/image32.jpe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632.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5" Type="http://schemas.openxmlformats.org/officeDocument/2006/relationships/slideLayout" Target="../slideLayouts/slideLayout18.xml"/><Relationship Id="rId14" Type="http://schemas.openxmlformats.org/officeDocument/2006/relationships/tags" Target="../tags/tag638.xml"/><Relationship Id="rId13" Type="http://schemas.openxmlformats.org/officeDocument/2006/relationships/tags" Target="../tags/tag637.xml"/><Relationship Id="rId12" Type="http://schemas.openxmlformats.org/officeDocument/2006/relationships/tags" Target="../tags/tag636.xml"/><Relationship Id="rId11" Type="http://schemas.openxmlformats.org/officeDocument/2006/relationships/tags" Target="../tags/tag635.xml"/><Relationship Id="rId10" Type="http://schemas.openxmlformats.org/officeDocument/2006/relationships/tags" Target="../tags/tag634.xml"/><Relationship Id="rId1" Type="http://schemas.openxmlformats.org/officeDocument/2006/relationships/tags" Target="../tags/tag631.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642.xml"/><Relationship Id="rId7" Type="http://schemas.openxmlformats.org/officeDocument/2006/relationships/tags" Target="../tags/tag641.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640.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639.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646.xml"/><Relationship Id="rId7" Type="http://schemas.openxmlformats.org/officeDocument/2006/relationships/tags" Target="../tags/tag645.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64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643.xml"/></Relationships>
</file>

<file path=ppt/slides/_rels/slide43.xml.rels><?xml version="1.0" encoding="UTF-8" standalone="yes"?>
<Relationships xmlns="http://schemas.openxmlformats.org/package/2006/relationships"><Relationship Id="rId9" Type="http://schemas.openxmlformats.org/officeDocument/2006/relationships/tags" Target="../tags/tag651.xml"/><Relationship Id="rId8" Type="http://schemas.openxmlformats.org/officeDocument/2006/relationships/tags" Target="../tags/tag650.xml"/><Relationship Id="rId7" Type="http://schemas.openxmlformats.org/officeDocument/2006/relationships/tags" Target="../tags/tag649.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0" Type="http://schemas.openxmlformats.org/officeDocument/2006/relationships/slideLayout" Target="../slideLayouts/slideLayout18.xml"/><Relationship Id="rId4" Type="http://schemas.openxmlformats.org/officeDocument/2006/relationships/tags" Target="../tags/tag648.xml"/><Relationship Id="rId39" Type="http://schemas.openxmlformats.org/officeDocument/2006/relationships/tags" Target="../tags/tag681.xml"/><Relationship Id="rId38" Type="http://schemas.openxmlformats.org/officeDocument/2006/relationships/tags" Target="../tags/tag680.xml"/><Relationship Id="rId37" Type="http://schemas.openxmlformats.org/officeDocument/2006/relationships/tags" Target="../tags/tag679.xml"/><Relationship Id="rId36" Type="http://schemas.openxmlformats.org/officeDocument/2006/relationships/tags" Target="../tags/tag678.xml"/><Relationship Id="rId35" Type="http://schemas.openxmlformats.org/officeDocument/2006/relationships/tags" Target="../tags/tag677.xml"/><Relationship Id="rId34" Type="http://schemas.openxmlformats.org/officeDocument/2006/relationships/tags" Target="../tags/tag676.xml"/><Relationship Id="rId33" Type="http://schemas.openxmlformats.org/officeDocument/2006/relationships/tags" Target="../tags/tag675.xml"/><Relationship Id="rId32" Type="http://schemas.openxmlformats.org/officeDocument/2006/relationships/tags" Target="../tags/tag674.xml"/><Relationship Id="rId31" Type="http://schemas.openxmlformats.org/officeDocument/2006/relationships/tags" Target="../tags/tag673.xml"/><Relationship Id="rId30" Type="http://schemas.openxmlformats.org/officeDocument/2006/relationships/tags" Target="../tags/tag672.xml"/><Relationship Id="rId3" Type="http://schemas.openxmlformats.org/officeDocument/2006/relationships/image" Target="file:///C:\Users\1V994W2\PycharmProjects\PPT_Background_Generation/pic_temp/0_pic_quater_left_up.png" TargetMode="External"/><Relationship Id="rId29" Type="http://schemas.openxmlformats.org/officeDocument/2006/relationships/tags" Target="../tags/tag671.xml"/><Relationship Id="rId28" Type="http://schemas.openxmlformats.org/officeDocument/2006/relationships/tags" Target="../tags/tag670.xml"/><Relationship Id="rId27" Type="http://schemas.openxmlformats.org/officeDocument/2006/relationships/tags" Target="../tags/tag669.xml"/><Relationship Id="rId26" Type="http://schemas.openxmlformats.org/officeDocument/2006/relationships/tags" Target="../tags/tag668.xml"/><Relationship Id="rId25" Type="http://schemas.openxmlformats.org/officeDocument/2006/relationships/tags" Target="../tags/tag667.xml"/><Relationship Id="rId24" Type="http://schemas.openxmlformats.org/officeDocument/2006/relationships/tags" Target="../tags/tag666.xml"/><Relationship Id="rId23" Type="http://schemas.openxmlformats.org/officeDocument/2006/relationships/tags" Target="../tags/tag665.xml"/><Relationship Id="rId22" Type="http://schemas.openxmlformats.org/officeDocument/2006/relationships/tags" Target="../tags/tag664.xml"/><Relationship Id="rId21" Type="http://schemas.openxmlformats.org/officeDocument/2006/relationships/tags" Target="../tags/tag663.xml"/><Relationship Id="rId20" Type="http://schemas.openxmlformats.org/officeDocument/2006/relationships/tags" Target="../tags/tag662.xml"/><Relationship Id="rId2" Type="http://schemas.openxmlformats.org/officeDocument/2006/relationships/image" Target="../media/image4.png"/><Relationship Id="rId19" Type="http://schemas.openxmlformats.org/officeDocument/2006/relationships/tags" Target="../tags/tag661.xml"/><Relationship Id="rId18" Type="http://schemas.openxmlformats.org/officeDocument/2006/relationships/tags" Target="../tags/tag660.xml"/><Relationship Id="rId17" Type="http://schemas.openxmlformats.org/officeDocument/2006/relationships/tags" Target="../tags/tag659.xml"/><Relationship Id="rId16" Type="http://schemas.openxmlformats.org/officeDocument/2006/relationships/tags" Target="../tags/tag658.xml"/><Relationship Id="rId15" Type="http://schemas.openxmlformats.org/officeDocument/2006/relationships/tags" Target="../tags/tag657.xml"/><Relationship Id="rId14" Type="http://schemas.openxmlformats.org/officeDocument/2006/relationships/tags" Target="../tags/tag656.xml"/><Relationship Id="rId13" Type="http://schemas.openxmlformats.org/officeDocument/2006/relationships/tags" Target="../tags/tag655.xml"/><Relationship Id="rId12" Type="http://schemas.openxmlformats.org/officeDocument/2006/relationships/tags" Target="../tags/tag654.xml"/><Relationship Id="rId11" Type="http://schemas.openxmlformats.org/officeDocument/2006/relationships/tags" Target="../tags/tag653.xml"/><Relationship Id="rId10" Type="http://schemas.openxmlformats.org/officeDocument/2006/relationships/tags" Target="../tags/tag652.xml"/><Relationship Id="rId1" Type="http://schemas.openxmlformats.org/officeDocument/2006/relationships/tags" Target="../tags/tag647.xml"/></Relationships>
</file>

<file path=ppt/slides/_rels/slide44.xml.rels><?xml version="1.0" encoding="UTF-8" standalone="yes"?>
<Relationships xmlns="http://schemas.openxmlformats.org/package/2006/relationships"><Relationship Id="rId9" Type="http://schemas.openxmlformats.org/officeDocument/2006/relationships/tags" Target="../tags/tag686.xml"/><Relationship Id="rId8" Type="http://schemas.openxmlformats.org/officeDocument/2006/relationships/tags" Target="../tags/tag685.xml"/><Relationship Id="rId7" Type="http://schemas.openxmlformats.org/officeDocument/2006/relationships/tags" Target="../tags/tag684.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683.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6" Type="http://schemas.openxmlformats.org/officeDocument/2006/relationships/slideLayout" Target="../slideLayouts/slideLayout18.xml"/><Relationship Id="rId15" Type="http://schemas.openxmlformats.org/officeDocument/2006/relationships/tags" Target="../tags/tag692.xml"/><Relationship Id="rId14" Type="http://schemas.openxmlformats.org/officeDocument/2006/relationships/tags" Target="../tags/tag691.xml"/><Relationship Id="rId13" Type="http://schemas.openxmlformats.org/officeDocument/2006/relationships/tags" Target="../tags/tag690.xml"/><Relationship Id="rId12" Type="http://schemas.openxmlformats.org/officeDocument/2006/relationships/tags" Target="../tags/tag689.xml"/><Relationship Id="rId11" Type="http://schemas.openxmlformats.org/officeDocument/2006/relationships/tags" Target="../tags/tag688.xml"/><Relationship Id="rId10" Type="http://schemas.openxmlformats.org/officeDocument/2006/relationships/tags" Target="../tags/tag687.xml"/><Relationship Id="rId1" Type="http://schemas.openxmlformats.org/officeDocument/2006/relationships/tags" Target="../tags/tag682.xml"/></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696.xml"/><Relationship Id="rId7" Type="http://schemas.openxmlformats.org/officeDocument/2006/relationships/tags" Target="../tags/tag695.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694.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693.xml"/></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700.xml"/><Relationship Id="rId7" Type="http://schemas.openxmlformats.org/officeDocument/2006/relationships/tags" Target="../tags/tag699.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698.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697.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704.xml"/><Relationship Id="rId7" Type="http://schemas.openxmlformats.org/officeDocument/2006/relationships/tags" Target="../tags/tag703.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702.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701.xml"/></Relationships>
</file>

<file path=ppt/slides/_rels/slide48.xml.rels><?xml version="1.0" encoding="UTF-8" standalone="yes"?>
<Relationships xmlns="http://schemas.openxmlformats.org/package/2006/relationships"><Relationship Id="rId9" Type="http://schemas.openxmlformats.org/officeDocument/2006/relationships/tags" Target="../tags/tag709.xml"/><Relationship Id="rId8" Type="http://schemas.openxmlformats.org/officeDocument/2006/relationships/tags" Target="../tags/tag708.xml"/><Relationship Id="rId7" Type="http://schemas.openxmlformats.org/officeDocument/2006/relationships/tags" Target="../tags/tag707.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1" Type="http://schemas.openxmlformats.org/officeDocument/2006/relationships/slideLayout" Target="../slideLayouts/slideLayout18.xml"/><Relationship Id="rId40" Type="http://schemas.openxmlformats.org/officeDocument/2006/relationships/tags" Target="../tags/tag740.xml"/><Relationship Id="rId4" Type="http://schemas.openxmlformats.org/officeDocument/2006/relationships/tags" Target="../tags/tag706.xml"/><Relationship Id="rId39" Type="http://schemas.openxmlformats.org/officeDocument/2006/relationships/tags" Target="../tags/tag739.xml"/><Relationship Id="rId38" Type="http://schemas.openxmlformats.org/officeDocument/2006/relationships/tags" Target="../tags/tag738.xml"/><Relationship Id="rId37" Type="http://schemas.openxmlformats.org/officeDocument/2006/relationships/tags" Target="../tags/tag737.xml"/><Relationship Id="rId36" Type="http://schemas.openxmlformats.org/officeDocument/2006/relationships/tags" Target="../tags/tag736.xml"/><Relationship Id="rId35" Type="http://schemas.openxmlformats.org/officeDocument/2006/relationships/tags" Target="../tags/tag735.xml"/><Relationship Id="rId34" Type="http://schemas.openxmlformats.org/officeDocument/2006/relationships/tags" Target="../tags/tag734.xml"/><Relationship Id="rId33" Type="http://schemas.openxmlformats.org/officeDocument/2006/relationships/tags" Target="../tags/tag733.xml"/><Relationship Id="rId32" Type="http://schemas.openxmlformats.org/officeDocument/2006/relationships/tags" Target="../tags/tag732.xml"/><Relationship Id="rId31" Type="http://schemas.openxmlformats.org/officeDocument/2006/relationships/tags" Target="../tags/tag731.xml"/><Relationship Id="rId30" Type="http://schemas.openxmlformats.org/officeDocument/2006/relationships/tags" Target="../tags/tag730.xml"/><Relationship Id="rId3" Type="http://schemas.openxmlformats.org/officeDocument/2006/relationships/image" Target="file:///C:\Users\1V994W2\PycharmProjects\PPT_Background_Generation/pic_temp/0_pic_quater_left_up.png" TargetMode="External"/><Relationship Id="rId29" Type="http://schemas.openxmlformats.org/officeDocument/2006/relationships/tags" Target="../tags/tag729.xml"/><Relationship Id="rId28" Type="http://schemas.openxmlformats.org/officeDocument/2006/relationships/tags" Target="../tags/tag728.xml"/><Relationship Id="rId27" Type="http://schemas.openxmlformats.org/officeDocument/2006/relationships/tags" Target="../tags/tag727.xml"/><Relationship Id="rId26" Type="http://schemas.openxmlformats.org/officeDocument/2006/relationships/tags" Target="../tags/tag726.xml"/><Relationship Id="rId25" Type="http://schemas.openxmlformats.org/officeDocument/2006/relationships/tags" Target="../tags/tag725.xml"/><Relationship Id="rId24" Type="http://schemas.openxmlformats.org/officeDocument/2006/relationships/tags" Target="../tags/tag724.xml"/><Relationship Id="rId23" Type="http://schemas.openxmlformats.org/officeDocument/2006/relationships/tags" Target="../tags/tag723.xml"/><Relationship Id="rId22" Type="http://schemas.openxmlformats.org/officeDocument/2006/relationships/tags" Target="../tags/tag722.xml"/><Relationship Id="rId21" Type="http://schemas.openxmlformats.org/officeDocument/2006/relationships/tags" Target="../tags/tag721.xml"/><Relationship Id="rId20" Type="http://schemas.openxmlformats.org/officeDocument/2006/relationships/tags" Target="../tags/tag720.xml"/><Relationship Id="rId2" Type="http://schemas.openxmlformats.org/officeDocument/2006/relationships/image" Target="../media/image4.png"/><Relationship Id="rId19" Type="http://schemas.openxmlformats.org/officeDocument/2006/relationships/tags" Target="../tags/tag719.xml"/><Relationship Id="rId18" Type="http://schemas.openxmlformats.org/officeDocument/2006/relationships/tags" Target="../tags/tag718.xml"/><Relationship Id="rId17" Type="http://schemas.openxmlformats.org/officeDocument/2006/relationships/tags" Target="../tags/tag717.xml"/><Relationship Id="rId16" Type="http://schemas.openxmlformats.org/officeDocument/2006/relationships/tags" Target="../tags/tag716.xml"/><Relationship Id="rId15" Type="http://schemas.openxmlformats.org/officeDocument/2006/relationships/tags" Target="../tags/tag715.xml"/><Relationship Id="rId14" Type="http://schemas.openxmlformats.org/officeDocument/2006/relationships/tags" Target="../tags/tag714.xml"/><Relationship Id="rId13" Type="http://schemas.openxmlformats.org/officeDocument/2006/relationships/tags" Target="../tags/tag713.xml"/><Relationship Id="rId12" Type="http://schemas.openxmlformats.org/officeDocument/2006/relationships/tags" Target="../tags/tag712.xml"/><Relationship Id="rId11" Type="http://schemas.openxmlformats.org/officeDocument/2006/relationships/tags" Target="../tags/tag711.xml"/><Relationship Id="rId10" Type="http://schemas.openxmlformats.org/officeDocument/2006/relationships/tags" Target="../tags/tag710.xml"/><Relationship Id="rId1" Type="http://schemas.openxmlformats.org/officeDocument/2006/relationships/tags" Target="../tags/tag705.xml"/></Relationships>
</file>

<file path=ppt/slides/_rels/slide49.xml.rels><?xml version="1.0" encoding="UTF-8" standalone="yes"?>
<Relationships xmlns="http://schemas.openxmlformats.org/package/2006/relationships"><Relationship Id="rId9" Type="http://schemas.openxmlformats.org/officeDocument/2006/relationships/tags" Target="../tags/tag745.xml"/><Relationship Id="rId8" Type="http://schemas.openxmlformats.org/officeDocument/2006/relationships/tags" Target="../tags/tag744.xml"/><Relationship Id="rId7" Type="http://schemas.openxmlformats.org/officeDocument/2006/relationships/tags" Target="../tags/tag743.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742.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6" Type="http://schemas.openxmlformats.org/officeDocument/2006/relationships/notesSlide" Target="../notesSlides/notesSlide3.xml"/><Relationship Id="rId15" Type="http://schemas.openxmlformats.org/officeDocument/2006/relationships/slideLayout" Target="../slideLayouts/slideLayout18.xml"/><Relationship Id="rId14" Type="http://schemas.openxmlformats.org/officeDocument/2006/relationships/tags" Target="../tags/tag748.xml"/><Relationship Id="rId13" Type="http://schemas.openxmlformats.org/officeDocument/2006/relationships/image" Target="../media/image35.png"/><Relationship Id="rId12" Type="http://schemas.openxmlformats.org/officeDocument/2006/relationships/tags" Target="../tags/tag747.xml"/><Relationship Id="rId11" Type="http://schemas.openxmlformats.org/officeDocument/2006/relationships/image" Target="../media/image34.png"/><Relationship Id="rId10" Type="http://schemas.openxmlformats.org/officeDocument/2006/relationships/tags" Target="../tags/tag746.xml"/><Relationship Id="rId1" Type="http://schemas.openxmlformats.org/officeDocument/2006/relationships/tags" Target="../tags/tag741.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27.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226.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749.xml"/><Relationship Id="rId2" Type="http://schemas.openxmlformats.org/officeDocument/2006/relationships/image" Target="../media/image37.png"/><Relationship Id="rId1" Type="http://schemas.openxmlformats.org/officeDocument/2006/relationships/image" Target="../media/image36.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33.xml"/><Relationship Id="rId7" Type="http://schemas.openxmlformats.org/officeDocument/2006/relationships/tags" Target="../tags/tag232.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31.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230.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35.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234.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40.xml"/><Relationship Id="rId7" Type="http://schemas.openxmlformats.org/officeDocument/2006/relationships/image" Target="../media/image11.png"/><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39.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238.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image" Target="file:///C:\Users\1V994W2\PycharmProjects\PPT_Background_Generation/pic_temp/1_pic_quater_right_up.png" TargetMode="External"/><Relationship Id="rId5" Type="http://schemas.openxmlformats.org/officeDocument/2006/relationships/image" Target="../media/image5.png"/><Relationship Id="rId4" Type="http://schemas.openxmlformats.org/officeDocument/2006/relationships/tags" Target="../tags/tag242.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4.png"/><Relationship Id="rId1" Type="http://schemas.openxmlformats.org/officeDocument/2006/relationships/tags" Target="../tags/tag2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5142161" y="2489918"/>
            <a:ext cx="1904504" cy="634835"/>
          </a:xfrm>
          <a:prstGeom prst="rect">
            <a:avLst/>
          </a:prstGeom>
          <a:solidFill>
            <a:schemeClr val="accent1"/>
          </a:solidFill>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a:endParaRPr lang="en-US" altLang="zh-CN" sz="3200" b="1" dirty="0">
              <a:solidFill>
                <a:schemeClr val="lt1"/>
              </a:solidFill>
              <a:latin typeface="Arial" panose="020B0604020202020204" pitchFamily="34" charset="0"/>
              <a:ea typeface="微软雅黑" panose="020B0503020204020204" pitchFamily="34" charset="-122"/>
              <a:cs typeface="+mn-ea"/>
              <a:sym typeface="+mn-lt"/>
            </a:endParaRPr>
          </a:p>
        </p:txBody>
      </p:sp>
      <p:sp>
        <p:nvSpPr>
          <p:cNvPr id="4" name="文本框 5"/>
          <p:cNvSpPr txBox="1"/>
          <p:nvPr>
            <p:custDataLst>
              <p:tags r:id="rId2"/>
            </p:custDataLst>
          </p:nvPr>
        </p:nvSpPr>
        <p:spPr>
          <a:xfrm>
            <a:off x="5294521" y="2489918"/>
            <a:ext cx="1599148" cy="634200"/>
          </a:xfrm>
          <a:prstGeom prst="rect">
            <a:avLst/>
          </a:prstGeom>
          <a:noFill/>
        </p:spPr>
        <p:txBody>
          <a:bodyPr wrap="square" lIns="0" tIns="0" rIns="0" bIns="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00000"/>
              </a:lnSpc>
            </a:pPr>
            <a:r>
              <a:rPr lang="en-US" altLang="zh-CN" sz="3600" b="1" spc="200" dirty="0">
                <a:solidFill>
                  <a:schemeClr val="lt1"/>
                </a:solidFill>
                <a:uFillTx/>
                <a:latin typeface="Arial" panose="020B0604020202020204" pitchFamily="34" charset="0"/>
                <a:ea typeface="微软雅黑" panose="020B0503020204020204" pitchFamily="34" charset="-122"/>
                <a:cs typeface="Arial" panose="020B0604020202020204" pitchFamily="34" charset="0"/>
              </a:rPr>
              <a:t>2022</a:t>
            </a:r>
            <a:endParaRPr lang="en-US" altLang="zh-CN" sz="3600" b="1" spc="200" dirty="0">
              <a:solidFill>
                <a:schemeClr val="lt1"/>
              </a:solidFill>
              <a:uFillTx/>
              <a:latin typeface="Arial" panose="020B0604020202020204" pitchFamily="34" charset="0"/>
              <a:ea typeface="微软雅黑" panose="020B0503020204020204" pitchFamily="34" charset="-122"/>
              <a:cs typeface="Arial" panose="020B0604020202020204" pitchFamily="34" charset="0"/>
            </a:endParaRPr>
          </a:p>
        </p:txBody>
      </p:sp>
      <p:sp>
        <p:nvSpPr>
          <p:cNvPr id="2" name="标题 1"/>
          <p:cNvSpPr>
            <a:spLocks noGrp="1"/>
          </p:cNvSpPr>
          <p:nvPr>
            <p:ph type="ctrTitle" idx="13"/>
            <p:custDataLst>
              <p:tags r:id="rId3"/>
            </p:custDataLst>
          </p:nvPr>
        </p:nvSpPr>
        <p:spPr>
          <a:xfrm>
            <a:off x="405765" y="3645535"/>
            <a:ext cx="11500485" cy="1398270"/>
          </a:xfrm>
        </p:spPr>
        <p:txBody>
          <a:bodyPr wrap="square">
            <a:normAutofit fontScale="90000"/>
          </a:bodyPr>
          <a:p>
            <a:pPr marL="0" indent="0" algn="ctr">
              <a:lnSpc>
                <a:spcPct val="100000"/>
              </a:lnSpc>
              <a:spcBef>
                <a:spcPts val="0"/>
              </a:spcBef>
              <a:spcAft>
                <a:spcPts val="0"/>
              </a:spcAft>
              <a:buSzPct val="100000"/>
              <a:buNone/>
            </a:pPr>
            <a:r>
              <a:rPr lang="zh-CN" altLang="en-US" sz="6665" dirty="0">
                <a:solidFill>
                  <a:schemeClr val="accent1"/>
                </a:solidFill>
              </a:rPr>
              <a:t>数据库原理与应用</a:t>
            </a:r>
            <a:endParaRPr lang="zh-CN" altLang="en-US" sz="6665" dirty="0">
              <a:solidFill>
                <a:schemeClr val="accent1"/>
              </a:solidFill>
            </a:endParaRPr>
          </a:p>
          <a:p>
            <a:pPr marL="0" indent="0" algn="ctr">
              <a:lnSpc>
                <a:spcPct val="100000"/>
              </a:lnSpc>
              <a:spcBef>
                <a:spcPts val="0"/>
              </a:spcBef>
              <a:spcAft>
                <a:spcPts val="0"/>
              </a:spcAft>
              <a:buSzPct val="100000"/>
              <a:buNone/>
            </a:pPr>
            <a:r>
              <a:rPr lang="zh-CN" altLang="en-US" sz="6665" dirty="0">
                <a:solidFill>
                  <a:schemeClr val="accent1"/>
                </a:solidFill>
              </a:rPr>
              <a:t>实践教学的探究</a:t>
            </a:r>
            <a:endParaRPr lang="zh-CN" altLang="en-US" sz="6665" dirty="0">
              <a:solidFill>
                <a:schemeClr val="accent1"/>
              </a:solidFill>
            </a:endParaRPr>
          </a:p>
        </p:txBody>
      </p:sp>
    </p:spTree>
    <p:custDataLst>
      <p:tags r:id="rId4"/>
    </p:custData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805180" y="912495"/>
            <a:ext cx="10684510" cy="585724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2" name="图片 1"/>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pic>
        <p:nvPicPr>
          <p:cNvPr id="6" name="图片 5"/>
          <p:cNvPicPr>
            <a:picLocks noChangeAspect="1"/>
          </p:cNvPicPr>
          <p:nvPr>
            <p:custDataLst>
              <p:tags r:id="rId7"/>
            </p:custDataLst>
          </p:nvPr>
        </p:nvPicPr>
        <p:blipFill>
          <a:blip r:embed="rId8"/>
          <a:stretch>
            <a:fillRect/>
          </a:stretch>
        </p:blipFill>
        <p:spPr>
          <a:xfrm>
            <a:off x="837828" y="260648"/>
            <a:ext cx="10436170" cy="6459936"/>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13" name="标题 12"/>
          <p:cNvSpPr>
            <a:spLocks noGrp="1"/>
          </p:cNvSpPr>
          <p:nvPr>
            <p:ph type="title" idx="4294967295"/>
          </p:nvPr>
        </p:nvSpPr>
        <p:spPr>
          <a:xfrm>
            <a:off x="1491521" y="332656"/>
            <a:ext cx="8676458" cy="627856"/>
          </a:xfrm>
        </p:spPr>
        <p:txBody>
          <a:bodyPr vert="horz" lIns="91440" tIns="45720" rIns="91440" bIns="45720" rtlCol="0" anchor="b">
            <a:no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sz="4000" dirty="0">
                <a:solidFill>
                  <a:schemeClr val="accent1"/>
                </a:solidFill>
                <a:latin typeface="汉仪旗黑-85S" panose="00020600040101010101" pitchFamily="18" charset="-122"/>
                <a:ea typeface="汉仪旗黑-85S" panose="00020600040101010101" pitchFamily="18" charset="-122"/>
                <a:sym typeface="+mn-ea"/>
              </a:rPr>
              <a:t>软件即服务：模型展</a:t>
            </a:r>
            <a:endParaRPr altLang="en-US" sz="4000" dirty="0">
              <a:solidFill>
                <a:schemeClr val="accent1"/>
              </a:solidFill>
              <a:latin typeface="汉仪旗黑-85S" panose="00020600040101010101" pitchFamily="18" charset="-122"/>
              <a:ea typeface="汉仪旗黑-85S" panose="00020600040101010101" pitchFamily="18" charset="-122"/>
              <a:sym typeface="+mn-ea"/>
            </a:endParaRPr>
          </a:p>
        </p:txBody>
      </p:sp>
      <p:pic>
        <p:nvPicPr>
          <p:cNvPr id="2" name="图片 1"/>
          <p:cNvPicPr>
            <a:picLocks noChangeAspect="1"/>
          </p:cNvPicPr>
          <p:nvPr/>
        </p:nvPicPr>
        <p:blipFill>
          <a:blip r:embed="rId7"/>
          <a:stretch>
            <a:fillRect/>
          </a:stretch>
        </p:blipFill>
        <p:spPr>
          <a:xfrm>
            <a:off x="334010" y="1557020"/>
            <a:ext cx="11478260" cy="5196840"/>
          </a:xfrm>
          <a:prstGeom prst="rect">
            <a:avLst/>
          </a:prstGeom>
        </p:spPr>
      </p:pic>
      <p:sp>
        <p:nvSpPr>
          <p:cNvPr id="3" name="笑脸 2">
            <a:hlinkClick r:id="rId8"/>
          </p:cNvPr>
          <p:cNvSpPr/>
          <p:nvPr>
            <p:custDataLst>
              <p:tags r:id="rId9"/>
            </p:custDataLst>
          </p:nvPr>
        </p:nvSpPr>
        <p:spPr>
          <a:xfrm>
            <a:off x="10558908" y="332656"/>
            <a:ext cx="648072" cy="627856"/>
          </a:xfrm>
          <a:prstGeom prst="smileyFace">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pic>
        <p:nvPicPr>
          <p:cNvPr id="4" name="图片 3"/>
          <p:cNvPicPr>
            <a:picLocks noChangeAspect="1"/>
          </p:cNvPicPr>
          <p:nvPr/>
        </p:nvPicPr>
        <p:blipFill>
          <a:blip r:embed="rId7"/>
          <a:stretch>
            <a:fillRect/>
          </a:stretch>
        </p:blipFill>
        <p:spPr>
          <a:xfrm>
            <a:off x="594360" y="611505"/>
            <a:ext cx="11000740" cy="603440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pic>
        <p:nvPicPr>
          <p:cNvPr id="4" name="图片 3"/>
          <p:cNvPicPr>
            <a:picLocks noChangeAspect="1"/>
          </p:cNvPicPr>
          <p:nvPr/>
        </p:nvPicPr>
        <p:blipFill>
          <a:blip r:embed="rId7"/>
          <a:stretch>
            <a:fillRect/>
          </a:stretch>
        </p:blipFill>
        <p:spPr>
          <a:xfrm>
            <a:off x="477520" y="682625"/>
            <a:ext cx="11370945" cy="612267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pic>
        <p:nvPicPr>
          <p:cNvPr id="4" name="图片 3"/>
          <p:cNvPicPr>
            <a:picLocks noChangeAspect="1"/>
          </p:cNvPicPr>
          <p:nvPr/>
        </p:nvPicPr>
        <p:blipFill>
          <a:blip r:embed="rId7"/>
          <a:stretch>
            <a:fillRect/>
          </a:stretch>
        </p:blipFill>
        <p:spPr>
          <a:xfrm>
            <a:off x="684530" y="611505"/>
            <a:ext cx="10784205" cy="590740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pic>
        <p:nvPicPr>
          <p:cNvPr id="4" name="图片 3"/>
          <p:cNvPicPr>
            <a:picLocks noChangeAspect="1"/>
          </p:cNvPicPr>
          <p:nvPr/>
        </p:nvPicPr>
        <p:blipFill>
          <a:blip r:embed="rId7"/>
          <a:stretch>
            <a:fillRect/>
          </a:stretch>
        </p:blipFill>
        <p:spPr>
          <a:xfrm>
            <a:off x="621665" y="682625"/>
            <a:ext cx="11087735" cy="598868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5" name="标题 1"/>
          <p:cNvSpPr>
            <a:spLocks noGrp="1"/>
          </p:cNvSpPr>
          <p:nvPr/>
        </p:nvSpPr>
        <p:spPr>
          <a:xfrm>
            <a:off x="1053825" y="92502"/>
            <a:ext cx="6191673" cy="743744"/>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a:solidFill>
                  <a:srgbClr val="0070C0"/>
                </a:solidFill>
                <a:latin typeface="汉仪旗黑-85S" panose="00020600040101010101" pitchFamily="18" charset="-122"/>
                <a:ea typeface="汉仪旗黑-85S" panose="00020600040101010101" pitchFamily="18" charset="-122"/>
                <a:sym typeface="+mn-ea"/>
              </a:rPr>
              <a:t>讲座议题</a:t>
            </a:r>
            <a:endParaRPr altLang="en-US" b="0" dirty="0">
              <a:solidFill>
                <a:srgbClr val="0070C0"/>
              </a:solidFill>
              <a:latin typeface="汉仪旗黑-85S" panose="00020600040101010101" pitchFamily="18" charset="-122"/>
              <a:ea typeface="汉仪旗黑-85S" panose="00020600040101010101" pitchFamily="18" charset="-122"/>
              <a:sym typeface="+mn-ea"/>
            </a:endParaRPr>
          </a:p>
        </p:txBody>
      </p:sp>
      <p:sp>
        <p:nvSpPr>
          <p:cNvPr id="6" name="圆角矩形 3"/>
          <p:cNvSpPr/>
          <p:nvPr>
            <p:custDataLst>
              <p:tags r:id="rId7"/>
            </p:custDataLst>
          </p:nvPr>
        </p:nvSpPr>
        <p:spPr>
          <a:xfrm>
            <a:off x="485784"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 name="文本框 13"/>
          <p:cNvSpPr txBox="1"/>
          <p:nvPr>
            <p:custDataLst>
              <p:tags r:id="rId8"/>
            </p:custDataLst>
          </p:nvPr>
        </p:nvSpPr>
        <p:spPr>
          <a:xfrm>
            <a:off x="1043590" y="2088442"/>
            <a:ext cx="2599910" cy="332064"/>
          </a:xfrm>
          <a:prstGeom prst="rect">
            <a:avLst/>
          </a:prstGeom>
          <a:noFill/>
        </p:spPr>
        <p:txBody>
          <a:bodyPr wrap="square" rtlCol="0">
            <a:noAutofit/>
          </a:bodyPr>
          <a:p>
            <a:pPr marL="0" indent="0" algn="l">
              <a:lnSpc>
                <a:spcPct val="12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个人简介</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9" name="组合 1"/>
          <p:cNvGrpSpPr/>
          <p:nvPr>
            <p:custDataLst>
              <p:tags r:id="rId9"/>
            </p:custDataLst>
          </p:nvPr>
        </p:nvGrpSpPr>
        <p:grpSpPr>
          <a:xfrm>
            <a:off x="215175" y="1805290"/>
            <a:ext cx="825755" cy="815392"/>
            <a:chOff x="747984" y="2355121"/>
            <a:chExt cx="841894" cy="831328"/>
          </a:xfrm>
        </p:grpSpPr>
        <p:sp>
          <p:nvSpPr>
            <p:cNvPr id="10" name="椭圆 5"/>
            <p:cNvSpPr/>
            <p:nvPr>
              <p:custDataLst>
                <p:tags r:id="rId10"/>
              </p:custDataLst>
            </p:nvPr>
          </p:nvSpPr>
          <p:spPr>
            <a:xfrm>
              <a:off x="9684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 name="椭圆 8"/>
            <p:cNvSpPr/>
            <p:nvPr>
              <p:custDataLst>
                <p:tags r:id="rId11"/>
              </p:custDataLst>
            </p:nvPr>
          </p:nvSpPr>
          <p:spPr>
            <a:xfrm>
              <a:off x="13703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 name="椭圆 6"/>
            <p:cNvSpPr/>
            <p:nvPr>
              <p:custDataLst>
                <p:tags r:id="rId12"/>
              </p:custDataLst>
            </p:nvPr>
          </p:nvSpPr>
          <p:spPr>
            <a:xfrm>
              <a:off x="7479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 name="椭圆 4"/>
            <p:cNvSpPr/>
            <p:nvPr>
              <p:custDataLst>
                <p:tags r:id="rId13"/>
              </p:custDataLst>
            </p:nvPr>
          </p:nvSpPr>
          <p:spPr>
            <a:xfrm>
              <a:off x="11621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 name="椭圆 7"/>
            <p:cNvSpPr/>
            <p:nvPr>
              <p:custDataLst>
                <p:tags r:id="rId14"/>
              </p:custDataLst>
            </p:nvPr>
          </p:nvSpPr>
          <p:spPr>
            <a:xfrm>
              <a:off x="8789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6" name="椭圆 9"/>
            <p:cNvSpPr/>
            <p:nvPr>
              <p:custDataLst>
                <p:tags r:id="rId15"/>
              </p:custDataLst>
            </p:nvPr>
          </p:nvSpPr>
          <p:spPr>
            <a:xfrm>
              <a:off x="13505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7" name="椭圆 10"/>
            <p:cNvSpPr/>
            <p:nvPr>
              <p:custDataLst>
                <p:tags r:id="rId16"/>
              </p:custDataLst>
            </p:nvPr>
          </p:nvSpPr>
          <p:spPr>
            <a:xfrm>
              <a:off x="10348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8" name="椭圆 11"/>
            <p:cNvSpPr/>
            <p:nvPr>
              <p:custDataLst>
                <p:tags r:id="rId17"/>
              </p:custDataLst>
            </p:nvPr>
          </p:nvSpPr>
          <p:spPr>
            <a:xfrm>
              <a:off x="8520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9" name="椭圆 12"/>
            <p:cNvSpPr/>
            <p:nvPr>
              <p:custDataLst>
                <p:tags r:id="rId18"/>
              </p:custDataLst>
            </p:nvPr>
          </p:nvSpPr>
          <p:spPr>
            <a:xfrm>
              <a:off x="9709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20" name="椭圆 2"/>
            <p:cNvSpPr/>
            <p:nvPr>
              <p:custDataLst>
                <p:tags r:id="rId19"/>
              </p:custDataLst>
            </p:nvPr>
          </p:nvSpPr>
          <p:spPr>
            <a:xfrm>
              <a:off x="10635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21" name="文本框 15"/>
            <p:cNvSpPr txBox="1"/>
            <p:nvPr>
              <p:custDataLst>
                <p:tags r:id="rId20"/>
              </p:custDataLst>
            </p:nvPr>
          </p:nvSpPr>
          <p:spPr>
            <a:xfrm>
              <a:off x="10831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01</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92" name="圆角矩形 3"/>
          <p:cNvSpPr/>
          <p:nvPr>
            <p:custDataLst>
              <p:tags r:id="rId21"/>
            </p:custDataLst>
          </p:nvPr>
        </p:nvSpPr>
        <p:spPr>
          <a:xfrm>
            <a:off x="4422053"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93" name="文本框 92"/>
          <p:cNvSpPr txBox="1"/>
          <p:nvPr>
            <p:custDataLst>
              <p:tags r:id="rId22"/>
            </p:custDataLst>
          </p:nvPr>
        </p:nvSpPr>
        <p:spPr>
          <a:xfrm>
            <a:off x="4979670" y="2080260"/>
            <a:ext cx="2599690" cy="455930"/>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b="1" spc="150">
                <a:solidFill>
                  <a:schemeClr val="tx1"/>
                </a:solidFill>
                <a:latin typeface="Arial" panose="020B0604020202020204" pitchFamily="34" charset="0"/>
                <a:ea typeface="微软雅黑" panose="020B0503020204020204" pitchFamily="34" charset="-122"/>
                <a:sym typeface="+mn-ea"/>
              </a:rPr>
              <a:t>从IT到DT</a:t>
            </a:r>
            <a:endParaRPr lang="en-US" altLang="zh-CN" sz="2000" b="1" spc="150">
              <a:solidFill>
                <a:schemeClr val="tx1"/>
              </a:solidFill>
              <a:latin typeface="Arial" panose="020B0604020202020204" pitchFamily="34" charset="0"/>
              <a:ea typeface="微软雅黑" panose="020B0503020204020204" pitchFamily="34" charset="-122"/>
              <a:sym typeface="+mn-ea"/>
            </a:endParaRPr>
          </a:p>
        </p:txBody>
      </p:sp>
      <p:grpSp>
        <p:nvGrpSpPr>
          <p:cNvPr id="22" name="组合 16"/>
          <p:cNvGrpSpPr/>
          <p:nvPr>
            <p:custDataLst>
              <p:tags r:id="rId23"/>
            </p:custDataLst>
          </p:nvPr>
        </p:nvGrpSpPr>
        <p:grpSpPr>
          <a:xfrm>
            <a:off x="4151445" y="1805290"/>
            <a:ext cx="825755" cy="815392"/>
            <a:chOff x="4761184" y="2355121"/>
            <a:chExt cx="841894" cy="831328"/>
          </a:xfrm>
        </p:grpSpPr>
        <p:sp>
          <p:nvSpPr>
            <p:cNvPr id="98" name="椭圆 97"/>
            <p:cNvSpPr/>
            <p:nvPr>
              <p:custDataLst>
                <p:tags r:id="rId24"/>
              </p:custDataLst>
            </p:nvPr>
          </p:nvSpPr>
          <p:spPr>
            <a:xfrm>
              <a:off x="49816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9" name="椭圆 98"/>
            <p:cNvSpPr/>
            <p:nvPr>
              <p:custDataLst>
                <p:tags r:id="rId25"/>
              </p:custDataLst>
            </p:nvPr>
          </p:nvSpPr>
          <p:spPr>
            <a:xfrm>
              <a:off x="53835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0" name="椭圆 99"/>
            <p:cNvSpPr/>
            <p:nvPr>
              <p:custDataLst>
                <p:tags r:id="rId26"/>
              </p:custDataLst>
            </p:nvPr>
          </p:nvSpPr>
          <p:spPr>
            <a:xfrm>
              <a:off x="47611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1" name="椭圆 100"/>
            <p:cNvSpPr/>
            <p:nvPr>
              <p:custDataLst>
                <p:tags r:id="rId27"/>
              </p:custDataLst>
            </p:nvPr>
          </p:nvSpPr>
          <p:spPr>
            <a:xfrm>
              <a:off x="51753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2" name="椭圆 101"/>
            <p:cNvSpPr/>
            <p:nvPr>
              <p:custDataLst>
                <p:tags r:id="rId28"/>
              </p:custDataLst>
            </p:nvPr>
          </p:nvSpPr>
          <p:spPr>
            <a:xfrm>
              <a:off x="48921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3" name="椭圆 102"/>
            <p:cNvSpPr/>
            <p:nvPr>
              <p:custDataLst>
                <p:tags r:id="rId29"/>
              </p:custDataLst>
            </p:nvPr>
          </p:nvSpPr>
          <p:spPr>
            <a:xfrm>
              <a:off x="53637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4" name="椭圆 103"/>
            <p:cNvSpPr/>
            <p:nvPr>
              <p:custDataLst>
                <p:tags r:id="rId30"/>
              </p:custDataLst>
            </p:nvPr>
          </p:nvSpPr>
          <p:spPr>
            <a:xfrm>
              <a:off x="50480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5" name="椭圆 104"/>
            <p:cNvSpPr/>
            <p:nvPr>
              <p:custDataLst>
                <p:tags r:id="rId31"/>
              </p:custDataLst>
            </p:nvPr>
          </p:nvSpPr>
          <p:spPr>
            <a:xfrm>
              <a:off x="48652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6" name="椭圆 105"/>
            <p:cNvSpPr/>
            <p:nvPr>
              <p:custDataLst>
                <p:tags r:id="rId32"/>
              </p:custDataLst>
            </p:nvPr>
          </p:nvSpPr>
          <p:spPr>
            <a:xfrm>
              <a:off x="49841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6" name="椭圆 95"/>
            <p:cNvSpPr/>
            <p:nvPr>
              <p:custDataLst>
                <p:tags r:id="rId33"/>
              </p:custDataLst>
            </p:nvPr>
          </p:nvSpPr>
          <p:spPr>
            <a:xfrm>
              <a:off x="50767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97" name="文本框 96"/>
            <p:cNvSpPr txBox="1"/>
            <p:nvPr>
              <p:custDataLst>
                <p:tags r:id="rId34"/>
              </p:custDataLst>
            </p:nvPr>
          </p:nvSpPr>
          <p:spPr>
            <a:xfrm>
              <a:off x="50963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02</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08" name="圆角矩形 3"/>
          <p:cNvSpPr/>
          <p:nvPr>
            <p:custDataLst>
              <p:tags r:id="rId35"/>
            </p:custDataLst>
          </p:nvPr>
        </p:nvSpPr>
        <p:spPr>
          <a:xfrm>
            <a:off x="485775" y="3100070"/>
            <a:ext cx="3499485" cy="55626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09" name="文本框 108"/>
          <p:cNvSpPr txBox="1"/>
          <p:nvPr>
            <p:custDataLst>
              <p:tags r:id="rId36"/>
            </p:custDataLst>
          </p:nvPr>
        </p:nvSpPr>
        <p:spPr>
          <a:xfrm>
            <a:off x="1043305" y="3208020"/>
            <a:ext cx="3048000" cy="332105"/>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数据与程序分离的价值</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3" name="组合 18"/>
          <p:cNvGrpSpPr/>
          <p:nvPr>
            <p:custDataLst>
              <p:tags r:id="rId37"/>
            </p:custDataLst>
          </p:nvPr>
        </p:nvGrpSpPr>
        <p:grpSpPr>
          <a:xfrm>
            <a:off x="215175" y="2924934"/>
            <a:ext cx="825755" cy="815392"/>
            <a:chOff x="747984" y="3496648"/>
            <a:chExt cx="841894" cy="831328"/>
          </a:xfrm>
        </p:grpSpPr>
        <p:sp>
          <p:nvSpPr>
            <p:cNvPr id="114" name="椭圆 113"/>
            <p:cNvSpPr/>
            <p:nvPr>
              <p:custDataLst>
                <p:tags r:id="rId38"/>
              </p:custDataLst>
            </p:nvPr>
          </p:nvSpPr>
          <p:spPr>
            <a:xfrm>
              <a:off x="9684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5" name="椭圆 114"/>
            <p:cNvSpPr/>
            <p:nvPr>
              <p:custDataLst>
                <p:tags r:id="rId39"/>
              </p:custDataLst>
            </p:nvPr>
          </p:nvSpPr>
          <p:spPr>
            <a:xfrm>
              <a:off x="13703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6" name="椭圆 115"/>
            <p:cNvSpPr/>
            <p:nvPr>
              <p:custDataLst>
                <p:tags r:id="rId40"/>
              </p:custDataLst>
            </p:nvPr>
          </p:nvSpPr>
          <p:spPr>
            <a:xfrm>
              <a:off x="7479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7" name="椭圆 116"/>
            <p:cNvSpPr/>
            <p:nvPr>
              <p:custDataLst>
                <p:tags r:id="rId41"/>
              </p:custDataLst>
            </p:nvPr>
          </p:nvSpPr>
          <p:spPr>
            <a:xfrm>
              <a:off x="11621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8" name="椭圆 117"/>
            <p:cNvSpPr/>
            <p:nvPr>
              <p:custDataLst>
                <p:tags r:id="rId42"/>
              </p:custDataLst>
            </p:nvPr>
          </p:nvSpPr>
          <p:spPr>
            <a:xfrm>
              <a:off x="8789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9" name="椭圆 118"/>
            <p:cNvSpPr/>
            <p:nvPr>
              <p:custDataLst>
                <p:tags r:id="rId43"/>
              </p:custDataLst>
            </p:nvPr>
          </p:nvSpPr>
          <p:spPr>
            <a:xfrm>
              <a:off x="13505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0" name="椭圆 119"/>
            <p:cNvSpPr/>
            <p:nvPr>
              <p:custDataLst>
                <p:tags r:id="rId44"/>
              </p:custDataLst>
            </p:nvPr>
          </p:nvSpPr>
          <p:spPr>
            <a:xfrm>
              <a:off x="10348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1" name="椭圆 120"/>
            <p:cNvSpPr/>
            <p:nvPr>
              <p:custDataLst>
                <p:tags r:id="rId45"/>
              </p:custDataLst>
            </p:nvPr>
          </p:nvSpPr>
          <p:spPr>
            <a:xfrm>
              <a:off x="8520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2" name="椭圆 121"/>
            <p:cNvSpPr/>
            <p:nvPr>
              <p:custDataLst>
                <p:tags r:id="rId46"/>
              </p:custDataLst>
            </p:nvPr>
          </p:nvSpPr>
          <p:spPr>
            <a:xfrm>
              <a:off x="9709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2" name="椭圆 111"/>
            <p:cNvSpPr/>
            <p:nvPr>
              <p:custDataLst>
                <p:tags r:id="rId47"/>
              </p:custDataLst>
            </p:nvPr>
          </p:nvSpPr>
          <p:spPr>
            <a:xfrm>
              <a:off x="10635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13" name="文本框 112"/>
            <p:cNvSpPr txBox="1"/>
            <p:nvPr>
              <p:custDataLst>
                <p:tags r:id="rId48"/>
              </p:custDataLst>
            </p:nvPr>
          </p:nvSpPr>
          <p:spPr>
            <a:xfrm>
              <a:off x="10831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03</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24" name="圆角矩形 3"/>
          <p:cNvSpPr/>
          <p:nvPr>
            <p:custDataLst>
              <p:tags r:id="rId49"/>
            </p:custDataLst>
          </p:nvPr>
        </p:nvSpPr>
        <p:spPr>
          <a:xfrm>
            <a:off x="4422140" y="3100070"/>
            <a:ext cx="3294380" cy="104267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25" name="文本框 124"/>
          <p:cNvSpPr txBox="1"/>
          <p:nvPr>
            <p:custDataLst>
              <p:tags r:id="rId50"/>
            </p:custDataLst>
          </p:nvPr>
        </p:nvSpPr>
        <p:spPr>
          <a:xfrm>
            <a:off x="4979860" y="3208087"/>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实践出真知：</a:t>
            </a:r>
            <a:endParaRPr lang="en-US" altLang="zh-CN" sz="2000" spc="150">
              <a:solidFill>
                <a:schemeClr val="bg1"/>
              </a:solidFill>
              <a:latin typeface="Arial" panose="020B0604020202020204" pitchFamily="34" charset="0"/>
              <a:ea typeface="微软雅黑" panose="020B0503020204020204" pitchFamily="34" charset="-122"/>
              <a:sym typeface="+mn-ea"/>
            </a:endParaRPr>
          </a:p>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如何通过应用驱动</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4" name="组合 17"/>
          <p:cNvGrpSpPr/>
          <p:nvPr>
            <p:custDataLst>
              <p:tags r:id="rId51"/>
            </p:custDataLst>
          </p:nvPr>
        </p:nvGrpSpPr>
        <p:grpSpPr>
          <a:xfrm>
            <a:off x="4151445" y="2924934"/>
            <a:ext cx="825755" cy="815392"/>
            <a:chOff x="4761184" y="3496648"/>
            <a:chExt cx="841894" cy="831328"/>
          </a:xfrm>
        </p:grpSpPr>
        <p:sp>
          <p:nvSpPr>
            <p:cNvPr id="130" name="椭圆 129"/>
            <p:cNvSpPr/>
            <p:nvPr>
              <p:custDataLst>
                <p:tags r:id="rId52"/>
              </p:custDataLst>
            </p:nvPr>
          </p:nvSpPr>
          <p:spPr>
            <a:xfrm>
              <a:off x="49816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1" name="椭圆 130"/>
            <p:cNvSpPr/>
            <p:nvPr>
              <p:custDataLst>
                <p:tags r:id="rId53"/>
              </p:custDataLst>
            </p:nvPr>
          </p:nvSpPr>
          <p:spPr>
            <a:xfrm>
              <a:off x="53835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2" name="椭圆 131"/>
            <p:cNvSpPr/>
            <p:nvPr>
              <p:custDataLst>
                <p:tags r:id="rId54"/>
              </p:custDataLst>
            </p:nvPr>
          </p:nvSpPr>
          <p:spPr>
            <a:xfrm>
              <a:off x="47611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3" name="椭圆 132"/>
            <p:cNvSpPr/>
            <p:nvPr>
              <p:custDataLst>
                <p:tags r:id="rId55"/>
              </p:custDataLst>
            </p:nvPr>
          </p:nvSpPr>
          <p:spPr>
            <a:xfrm>
              <a:off x="51753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4" name="椭圆 133"/>
            <p:cNvSpPr/>
            <p:nvPr>
              <p:custDataLst>
                <p:tags r:id="rId56"/>
              </p:custDataLst>
            </p:nvPr>
          </p:nvSpPr>
          <p:spPr>
            <a:xfrm>
              <a:off x="48921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5" name="椭圆 134"/>
            <p:cNvSpPr/>
            <p:nvPr>
              <p:custDataLst>
                <p:tags r:id="rId57"/>
              </p:custDataLst>
            </p:nvPr>
          </p:nvSpPr>
          <p:spPr>
            <a:xfrm>
              <a:off x="53637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6" name="椭圆 135"/>
            <p:cNvSpPr/>
            <p:nvPr>
              <p:custDataLst>
                <p:tags r:id="rId58"/>
              </p:custDataLst>
            </p:nvPr>
          </p:nvSpPr>
          <p:spPr>
            <a:xfrm>
              <a:off x="50480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7" name="椭圆 136"/>
            <p:cNvSpPr/>
            <p:nvPr>
              <p:custDataLst>
                <p:tags r:id="rId59"/>
              </p:custDataLst>
            </p:nvPr>
          </p:nvSpPr>
          <p:spPr>
            <a:xfrm>
              <a:off x="48652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8" name="椭圆 137"/>
            <p:cNvSpPr/>
            <p:nvPr>
              <p:custDataLst>
                <p:tags r:id="rId60"/>
              </p:custDataLst>
            </p:nvPr>
          </p:nvSpPr>
          <p:spPr>
            <a:xfrm>
              <a:off x="49841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8" name="椭圆 127"/>
            <p:cNvSpPr/>
            <p:nvPr>
              <p:custDataLst>
                <p:tags r:id="rId61"/>
              </p:custDataLst>
            </p:nvPr>
          </p:nvSpPr>
          <p:spPr>
            <a:xfrm>
              <a:off x="50767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29" name="文本框 128"/>
            <p:cNvSpPr txBox="1"/>
            <p:nvPr>
              <p:custDataLst>
                <p:tags r:id="rId62"/>
              </p:custDataLst>
            </p:nvPr>
          </p:nvSpPr>
          <p:spPr>
            <a:xfrm>
              <a:off x="50963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04</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40" name="圆角矩形 3"/>
          <p:cNvSpPr/>
          <p:nvPr>
            <p:custDataLst>
              <p:tags r:id="rId63"/>
            </p:custDataLst>
          </p:nvPr>
        </p:nvSpPr>
        <p:spPr>
          <a:xfrm>
            <a:off x="485775" y="4220210"/>
            <a:ext cx="3294380" cy="103759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1" name="文本框 140"/>
          <p:cNvSpPr txBox="1"/>
          <p:nvPr>
            <p:custDataLst>
              <p:tags r:id="rId64"/>
            </p:custDataLst>
          </p:nvPr>
        </p:nvSpPr>
        <p:spPr>
          <a:xfrm>
            <a:off x="1043590" y="4327730"/>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数据库与学生职业生涯规划</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5" name="组合 19"/>
          <p:cNvGrpSpPr/>
          <p:nvPr>
            <p:custDataLst>
              <p:tags r:id="rId65"/>
            </p:custDataLst>
          </p:nvPr>
        </p:nvGrpSpPr>
        <p:grpSpPr>
          <a:xfrm>
            <a:off x="215175" y="4044579"/>
            <a:ext cx="825755" cy="815392"/>
            <a:chOff x="747984" y="4638174"/>
            <a:chExt cx="841894" cy="831328"/>
          </a:xfrm>
        </p:grpSpPr>
        <p:sp>
          <p:nvSpPr>
            <p:cNvPr id="146" name="椭圆 145"/>
            <p:cNvSpPr/>
            <p:nvPr>
              <p:custDataLst>
                <p:tags r:id="rId66"/>
              </p:custDataLst>
            </p:nvPr>
          </p:nvSpPr>
          <p:spPr>
            <a:xfrm>
              <a:off x="968421" y="5096997"/>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7" name="椭圆 146"/>
            <p:cNvSpPr/>
            <p:nvPr>
              <p:custDataLst>
                <p:tags r:id="rId67"/>
              </p:custDataLst>
            </p:nvPr>
          </p:nvSpPr>
          <p:spPr>
            <a:xfrm>
              <a:off x="1370314" y="4699317"/>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8" name="椭圆 147"/>
            <p:cNvSpPr/>
            <p:nvPr>
              <p:custDataLst>
                <p:tags r:id="rId68"/>
              </p:custDataLst>
            </p:nvPr>
          </p:nvSpPr>
          <p:spPr>
            <a:xfrm>
              <a:off x="747984" y="4954704"/>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9" name="椭圆 148"/>
            <p:cNvSpPr/>
            <p:nvPr>
              <p:custDataLst>
                <p:tags r:id="rId69"/>
              </p:custDataLst>
            </p:nvPr>
          </p:nvSpPr>
          <p:spPr>
            <a:xfrm>
              <a:off x="1162121" y="5168603"/>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0" name="椭圆 149"/>
            <p:cNvSpPr/>
            <p:nvPr>
              <p:custDataLst>
                <p:tags r:id="rId70"/>
              </p:custDataLst>
            </p:nvPr>
          </p:nvSpPr>
          <p:spPr>
            <a:xfrm>
              <a:off x="878981" y="4831255"/>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1" name="椭圆 150"/>
            <p:cNvSpPr/>
            <p:nvPr>
              <p:custDataLst>
                <p:tags r:id="rId71"/>
              </p:custDataLst>
            </p:nvPr>
          </p:nvSpPr>
          <p:spPr>
            <a:xfrm>
              <a:off x="1350598" y="4638174"/>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2" name="椭圆 151"/>
            <p:cNvSpPr/>
            <p:nvPr>
              <p:custDataLst>
                <p:tags r:id="rId72"/>
              </p:custDataLst>
            </p:nvPr>
          </p:nvSpPr>
          <p:spPr>
            <a:xfrm>
              <a:off x="1034808" y="4738275"/>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3" name="椭圆 152"/>
            <p:cNvSpPr/>
            <p:nvPr>
              <p:custDataLst>
                <p:tags r:id="rId73"/>
              </p:custDataLst>
            </p:nvPr>
          </p:nvSpPr>
          <p:spPr>
            <a:xfrm>
              <a:off x="852014" y="5368640"/>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4" name="椭圆 153"/>
            <p:cNvSpPr/>
            <p:nvPr>
              <p:custDataLst>
                <p:tags r:id="rId74"/>
              </p:custDataLst>
            </p:nvPr>
          </p:nvSpPr>
          <p:spPr>
            <a:xfrm>
              <a:off x="970960" y="4696612"/>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4" name="椭圆 143"/>
            <p:cNvSpPr/>
            <p:nvPr>
              <p:custDataLst>
                <p:tags r:id="rId75"/>
              </p:custDataLst>
            </p:nvPr>
          </p:nvSpPr>
          <p:spPr>
            <a:xfrm>
              <a:off x="1063593" y="4854976"/>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45" name="文本框 144"/>
            <p:cNvSpPr txBox="1"/>
            <p:nvPr>
              <p:custDataLst>
                <p:tags r:id="rId76"/>
              </p:custDataLst>
            </p:nvPr>
          </p:nvSpPr>
          <p:spPr>
            <a:xfrm>
              <a:off x="1083175" y="4947352"/>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05</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pic>
        <p:nvPicPr>
          <p:cNvPr id="2" name="图片 1"/>
          <p:cNvPicPr>
            <a:picLocks noChangeAspect="1"/>
          </p:cNvPicPr>
          <p:nvPr/>
        </p:nvPicPr>
        <p:blipFill>
          <a:blip r:embed="rId77"/>
          <a:stretch>
            <a:fillRect/>
          </a:stretch>
        </p:blipFill>
        <p:spPr>
          <a:xfrm>
            <a:off x="8110220" y="1905000"/>
            <a:ext cx="3225165" cy="2752725"/>
          </a:xfrm>
          <a:prstGeom prst="rect">
            <a:avLst/>
          </a:prstGeom>
        </p:spPr>
      </p:pic>
    </p:spTree>
    <p:custDataLst>
      <p:tags r:id="rId7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89217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从</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IT</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到</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DT——</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人类正从</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IT</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时代走向</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DT</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时代</a:t>
            </a:r>
            <a:endPar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45590" y="1357630"/>
            <a:ext cx="9111615" cy="4662170"/>
          </a:xfrm>
        </p:spPr>
        <p:txBody>
          <a:bodyPr vert="horz" lIns="91440" tIns="45720" rIns="91440" bIns="45720" rtlCol="0">
            <a:no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buSzTx/>
            </a:pPr>
            <a:r>
              <a:rPr altLang="en-US" sz="1200">
                <a:solidFill>
                  <a:schemeClr val="dk1"/>
                </a:solidFill>
                <a:cs typeface="微软雅黑" panose="020B0503020204020204" pitchFamily="34" charset="-122"/>
                <a:sym typeface="+mn-ea"/>
              </a:rPr>
              <a:t>数据库技术是大数据时代的基础</a:t>
            </a:r>
            <a:endParaRPr altLang="en-US" sz="1200">
              <a:solidFill>
                <a:schemeClr val="dk1"/>
              </a:solidFill>
              <a:cs typeface="微软雅黑" panose="020B0503020204020204" pitchFamily="34" charset="-122"/>
              <a:sym typeface="+mn-ea"/>
            </a:endParaRPr>
          </a:p>
          <a:p>
            <a:pPr lvl="1" algn="l">
              <a:buSzTx/>
            </a:pPr>
            <a:r>
              <a:rPr altLang="en-US" sz="1200">
                <a:solidFill>
                  <a:schemeClr val="dk1"/>
                </a:solidFill>
                <a:cs typeface="微软雅黑" panose="020B0503020204020204" pitchFamily="34" charset="-122"/>
                <a:sym typeface="+mn-ea"/>
              </a:rPr>
              <a:t>数据量大、数据类型丰富、数据关联关系复杂</a:t>
            </a:r>
            <a:endParaRPr altLang="en-US" sz="1200">
              <a:solidFill>
                <a:schemeClr val="dk1"/>
              </a:solidFill>
              <a:cs typeface="微软雅黑" panose="020B0503020204020204" pitchFamily="34" charset="-122"/>
              <a:sym typeface="+mn-ea"/>
            </a:endParaRPr>
          </a:p>
          <a:p>
            <a:pPr lvl="0" algn="l">
              <a:buSzTx/>
            </a:pPr>
            <a:r>
              <a:rPr altLang="en-US" sz="1200">
                <a:solidFill>
                  <a:schemeClr val="dk1"/>
                </a:solidFill>
                <a:cs typeface="微软雅黑" panose="020B0503020204020204" pitchFamily="34" charset="-122"/>
                <a:sym typeface="+mn-ea"/>
              </a:rPr>
              <a:t>数据的结构化和非结构化（数据模型）</a:t>
            </a:r>
            <a:endParaRPr altLang="en-US" sz="1200">
              <a:solidFill>
                <a:schemeClr val="dk1"/>
              </a:solidFill>
              <a:cs typeface="微软雅黑" panose="020B0503020204020204" pitchFamily="34" charset="-122"/>
              <a:sym typeface="+mn-ea"/>
            </a:endParaRPr>
          </a:p>
          <a:p>
            <a:pPr lvl="1" algn="l">
              <a:buSzTx/>
            </a:pPr>
            <a:r>
              <a:rPr altLang="en-US" sz="1200">
                <a:solidFill>
                  <a:schemeClr val="dk1"/>
                </a:solidFill>
                <a:cs typeface="微软雅黑" panose="020B0503020204020204" pitchFamily="34" charset="-122"/>
                <a:sym typeface="+mn-ea"/>
              </a:rPr>
              <a:t>数据的强关联与弱关联</a:t>
            </a:r>
            <a:endParaRPr altLang="en-US" sz="1200">
              <a:solidFill>
                <a:schemeClr val="dk1"/>
              </a:solidFill>
              <a:cs typeface="微软雅黑" panose="020B0503020204020204" pitchFamily="34" charset="-122"/>
              <a:sym typeface="+mn-ea"/>
            </a:endParaRPr>
          </a:p>
          <a:p>
            <a:pPr lvl="0" algn="l">
              <a:buSzTx/>
            </a:pPr>
            <a:r>
              <a:rPr altLang="en-US" sz="1200">
                <a:solidFill>
                  <a:schemeClr val="dk1"/>
                </a:solidFill>
                <a:cs typeface="微软雅黑" panose="020B0503020204020204" pitchFamily="34" charset="-122"/>
                <a:sym typeface="+mn-ea"/>
              </a:rPr>
              <a:t>元数据定义（数据约束）的重要性</a:t>
            </a:r>
            <a:endParaRPr altLang="en-US" sz="1200">
              <a:solidFill>
                <a:schemeClr val="dk1"/>
              </a:solidFill>
              <a:cs typeface="微软雅黑" panose="020B0503020204020204" pitchFamily="34" charset="-122"/>
              <a:sym typeface="+mn-ea"/>
            </a:endParaRPr>
          </a:p>
          <a:p>
            <a:pPr lvl="1" algn="l">
              <a:buSzTx/>
            </a:pPr>
            <a:r>
              <a:rPr altLang="en-US" sz="1200">
                <a:solidFill>
                  <a:schemeClr val="dk1"/>
                </a:solidFill>
                <a:cs typeface="微软雅黑" panose="020B0503020204020204" pitchFamily="34" charset="-122"/>
                <a:sym typeface="+mn-ea"/>
              </a:rPr>
              <a:t>数据的正确和相容</a:t>
            </a:r>
            <a:endParaRPr altLang="en-US" sz="1200">
              <a:solidFill>
                <a:schemeClr val="dk1"/>
              </a:solidFill>
              <a:cs typeface="微软雅黑" panose="020B0503020204020204" pitchFamily="34" charset="-122"/>
              <a:sym typeface="+mn-ea"/>
            </a:endParaRPr>
          </a:p>
          <a:p>
            <a:pPr lvl="0" algn="l">
              <a:buSzTx/>
            </a:pPr>
            <a:r>
              <a:rPr altLang="en-US" sz="1200">
                <a:solidFill>
                  <a:schemeClr val="dk1"/>
                </a:solidFill>
                <a:cs typeface="微软雅黑" panose="020B0503020204020204" pitchFamily="34" charset="-122"/>
                <a:sym typeface="+mn-ea"/>
              </a:rPr>
              <a:t>SQL操作效率（集合运算的逻辑顺序）的重要性</a:t>
            </a:r>
            <a:endParaRPr altLang="en-US" sz="1200">
              <a:solidFill>
                <a:schemeClr val="dk1"/>
              </a:solidFill>
              <a:cs typeface="微软雅黑" panose="020B0503020204020204" pitchFamily="34" charset="-122"/>
              <a:sym typeface="+mn-ea"/>
            </a:endParaRPr>
          </a:p>
          <a:p>
            <a:pPr lvl="1" algn="l">
              <a:buSzTx/>
            </a:pPr>
            <a:r>
              <a:rPr altLang="en-US" sz="1200">
                <a:solidFill>
                  <a:schemeClr val="dk1"/>
                </a:solidFill>
                <a:cs typeface="微软雅黑" panose="020B0503020204020204" pitchFamily="34" charset="-122"/>
                <a:sym typeface="+mn-ea"/>
              </a:rPr>
              <a:t>索引、元组连接与连接方式（笛卡尔积）</a:t>
            </a:r>
            <a:endParaRPr altLang="en-US" sz="1200">
              <a:solidFill>
                <a:schemeClr val="dk1"/>
              </a:solidFill>
              <a:cs typeface="微软雅黑" panose="020B0503020204020204" pitchFamily="34" charset="-122"/>
              <a:sym typeface="+mn-ea"/>
            </a:endParaRPr>
          </a:p>
          <a:p>
            <a:pPr lvl="0" algn="l">
              <a:buSzTx/>
            </a:pPr>
            <a:r>
              <a:rPr altLang="en-US" sz="1200">
                <a:solidFill>
                  <a:schemeClr val="dk1"/>
                </a:solidFill>
                <a:cs typeface="微软雅黑" panose="020B0503020204020204" pitchFamily="34" charset="-122"/>
                <a:sym typeface="+mn-ea"/>
              </a:rPr>
              <a:t>规范化（三个范式）与反规范化</a:t>
            </a:r>
            <a:endParaRPr altLang="en-US" sz="1200">
              <a:solidFill>
                <a:schemeClr val="dk1"/>
              </a:solidFill>
              <a:cs typeface="微软雅黑" panose="020B0503020204020204" pitchFamily="34" charset="-122"/>
              <a:sym typeface="+mn-ea"/>
            </a:endParaRPr>
          </a:p>
          <a:p>
            <a:pPr lvl="1" algn="l">
              <a:buSzTx/>
            </a:pPr>
            <a:r>
              <a:rPr altLang="en-US" sz="1200">
                <a:solidFill>
                  <a:schemeClr val="dk1"/>
                </a:solidFill>
                <a:cs typeface="微软雅黑" panose="020B0503020204020204" pitchFamily="34" charset="-122"/>
                <a:sym typeface="+mn-ea"/>
              </a:rPr>
              <a:t>数据质量与查询效率的对立统一</a:t>
            </a:r>
            <a:endParaRPr altLang="en-US" sz="1200">
              <a:solidFill>
                <a:schemeClr val="dk1"/>
              </a:solidFill>
              <a:cs typeface="微软雅黑" panose="020B0503020204020204" pitchFamily="34" charset="-122"/>
              <a:sym typeface="+mn-ea"/>
            </a:endParaRPr>
          </a:p>
          <a:p>
            <a:pPr lvl="0" algn="l">
              <a:buSzTx/>
            </a:pPr>
            <a:r>
              <a:rPr altLang="en-US" sz="1200">
                <a:solidFill>
                  <a:schemeClr val="dk1"/>
                </a:solidFill>
                <a:cs typeface="微软雅黑" panose="020B0503020204020204" pitchFamily="34" charset="-122"/>
                <a:sym typeface="+mn-ea"/>
              </a:rPr>
              <a:t>数据库设计（软件工程思想）</a:t>
            </a:r>
            <a:endParaRPr altLang="en-US" sz="1200">
              <a:solidFill>
                <a:schemeClr val="dk1"/>
              </a:solidFill>
              <a:cs typeface="微软雅黑" panose="020B0503020204020204" pitchFamily="34" charset="-122"/>
              <a:sym typeface="+mn-ea"/>
            </a:endParaRPr>
          </a:p>
          <a:p>
            <a:pPr lvl="0" algn="l">
              <a:buSzTx/>
            </a:pPr>
            <a:endParaRPr altLang="en-US" sz="1200">
              <a:solidFill>
                <a:schemeClr val="dk1"/>
              </a:solidFill>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89217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数据库技术应用的</a:t>
            </a:r>
            <a:r>
              <a:rPr altLang="en-US" b="0">
                <a:solidFill>
                  <a:schemeClr val="accent1"/>
                </a:solidFill>
                <a:latin typeface="汉仪旗黑-85S" panose="00020600040101010101" pitchFamily="18" charset="-122"/>
                <a:ea typeface="汉仪旗黑-85S" panose="00020600040101010101" pitchFamily="18" charset="-122"/>
                <a:sym typeface="+mn-ea"/>
              </a:rPr>
              <a:t>四个方向</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730" y="1844675"/>
            <a:ext cx="9111615" cy="4662170"/>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marL="224155" lvl="0" indent="-224155" algn="l">
              <a:spcBef>
                <a:spcPts val="0"/>
              </a:spcBef>
              <a:spcAft>
                <a:spcPts val="500"/>
              </a:spcAft>
              <a:buSzTx/>
            </a:pPr>
            <a:r>
              <a:rPr altLang="en-US" sz="2000">
                <a:solidFill>
                  <a:schemeClr val="dk1"/>
                </a:solidFill>
                <a:sym typeface="+mn-ea"/>
              </a:rPr>
              <a:t>方向1：实现非结构化数据管理</a:t>
            </a:r>
            <a:endParaRPr altLang="en-US" sz="2000">
              <a:solidFill>
                <a:schemeClr val="dk1"/>
              </a:solidFill>
              <a:sym typeface="+mn-ea"/>
            </a:endParaRPr>
          </a:p>
          <a:p>
            <a:pPr marL="224155" lvl="0" indent="-224155" algn="l">
              <a:spcBef>
                <a:spcPts val="0"/>
              </a:spcBef>
              <a:spcAft>
                <a:spcPts val="500"/>
              </a:spcAft>
              <a:buSzTx/>
            </a:pPr>
            <a:r>
              <a:rPr altLang="en-US" sz="2000">
                <a:solidFill>
                  <a:schemeClr val="dk1"/>
                </a:solidFill>
                <a:sym typeface="+mn-ea"/>
              </a:rPr>
              <a:t>方向2：实现对Web数据的挖掘</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方向3：对智能搜索技术的支撑</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方向4：辅助软件工程及制造系统的应用</a:t>
            </a:r>
            <a:endParaRPr altLang="en-US" sz="2000">
              <a:solidFill>
                <a:schemeClr val="dk1"/>
              </a:solidFill>
              <a:sym typeface="+mn-ea"/>
            </a:endParaRPr>
          </a:p>
          <a:p>
            <a:pPr lvl="0" algn="l">
              <a:buSzTx/>
            </a:pPr>
            <a:endParaRPr altLang="en-US">
              <a:solidFill>
                <a:schemeClr val="dk1"/>
              </a:solidFill>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pic>
        <p:nvPicPr>
          <p:cNvPr id="4" name="图片 3" descr="赵杰学者照"/>
          <p:cNvPicPr>
            <a:picLocks noChangeAspect="1"/>
          </p:cNvPicPr>
          <p:nvPr/>
        </p:nvPicPr>
        <p:blipFill>
          <a:blip r:embed="rId7"/>
          <a:stretch>
            <a:fillRect/>
          </a:stretch>
        </p:blipFill>
        <p:spPr>
          <a:xfrm>
            <a:off x="8182610" y="1196975"/>
            <a:ext cx="3010535" cy="4518025"/>
          </a:xfrm>
          <a:prstGeom prst="rect">
            <a:avLst/>
          </a:prstGeom>
          <a:noFill/>
          <a:ln w="9525">
            <a:noFill/>
          </a:ln>
        </p:spPr>
      </p:pic>
      <p:sp>
        <p:nvSpPr>
          <p:cNvPr id="5" name="标题 1"/>
          <p:cNvSpPr>
            <a:spLocks noGrp="1"/>
          </p:cNvSpPr>
          <p:nvPr/>
        </p:nvSpPr>
        <p:spPr>
          <a:xfrm>
            <a:off x="1053825" y="92502"/>
            <a:ext cx="6191673" cy="743744"/>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a:solidFill>
                  <a:srgbClr val="0070C0"/>
                </a:solidFill>
                <a:latin typeface="汉仪旗黑-85S" panose="00020600040101010101" pitchFamily="18" charset="-122"/>
                <a:ea typeface="汉仪旗黑-85S" panose="00020600040101010101" pitchFamily="18" charset="-122"/>
                <a:sym typeface="+mn-ea"/>
              </a:rPr>
              <a:t>讲座议题</a:t>
            </a:r>
            <a:endParaRPr altLang="en-US" b="0" dirty="0">
              <a:solidFill>
                <a:srgbClr val="0070C0"/>
              </a:solidFill>
              <a:latin typeface="汉仪旗黑-85S" panose="00020600040101010101" pitchFamily="18" charset="-122"/>
              <a:ea typeface="汉仪旗黑-85S" panose="00020600040101010101" pitchFamily="18" charset="-122"/>
              <a:sym typeface="+mn-ea"/>
            </a:endParaRPr>
          </a:p>
        </p:txBody>
      </p:sp>
      <p:sp>
        <p:nvSpPr>
          <p:cNvPr id="6" name="圆角矩形 3"/>
          <p:cNvSpPr/>
          <p:nvPr>
            <p:custDataLst>
              <p:tags r:id="rId8"/>
            </p:custDataLst>
          </p:nvPr>
        </p:nvSpPr>
        <p:spPr>
          <a:xfrm>
            <a:off x="485784"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 name="文本框 13"/>
          <p:cNvSpPr txBox="1"/>
          <p:nvPr>
            <p:custDataLst>
              <p:tags r:id="rId9"/>
            </p:custDataLst>
          </p:nvPr>
        </p:nvSpPr>
        <p:spPr>
          <a:xfrm>
            <a:off x="1043590" y="2088442"/>
            <a:ext cx="2599910" cy="332064"/>
          </a:xfrm>
          <a:prstGeom prst="rect">
            <a:avLst/>
          </a:prstGeom>
          <a:noFill/>
        </p:spPr>
        <p:txBody>
          <a:bodyPr wrap="square" rtlCol="0">
            <a:noAutofit/>
          </a:bodyPr>
          <a:p>
            <a:pPr marL="0" indent="0" algn="l">
              <a:lnSpc>
                <a:spcPct val="120000"/>
              </a:lnSpc>
              <a:spcBef>
                <a:spcPts val="0"/>
              </a:spcBef>
              <a:spcAft>
                <a:spcPts val="0"/>
              </a:spcAft>
              <a:buSzPct val="100000"/>
            </a:pPr>
            <a:r>
              <a:rPr lang="en-US" altLang="zh-CN" sz="2000" b="1" spc="150">
                <a:solidFill>
                  <a:schemeClr val="tx1"/>
                </a:solidFill>
                <a:latin typeface="Arial" panose="020B0604020202020204" pitchFamily="34" charset="0"/>
                <a:ea typeface="微软雅黑" panose="020B0503020204020204" pitchFamily="34" charset="-122"/>
                <a:sym typeface="+mn-ea"/>
              </a:rPr>
              <a:t>个人简介</a:t>
            </a:r>
            <a:endParaRPr lang="en-US" altLang="zh-CN" sz="2000" b="1" spc="150">
              <a:solidFill>
                <a:schemeClr val="tx1"/>
              </a:solidFill>
              <a:latin typeface="Arial" panose="020B0604020202020204" pitchFamily="34" charset="0"/>
              <a:ea typeface="微软雅黑" panose="020B0503020204020204" pitchFamily="34" charset="-122"/>
              <a:sym typeface="+mn-ea"/>
            </a:endParaRPr>
          </a:p>
        </p:txBody>
      </p:sp>
      <p:grpSp>
        <p:nvGrpSpPr>
          <p:cNvPr id="9" name="组合 1"/>
          <p:cNvGrpSpPr/>
          <p:nvPr>
            <p:custDataLst>
              <p:tags r:id="rId10"/>
            </p:custDataLst>
          </p:nvPr>
        </p:nvGrpSpPr>
        <p:grpSpPr>
          <a:xfrm>
            <a:off x="215175" y="1805290"/>
            <a:ext cx="825755" cy="815392"/>
            <a:chOff x="747984" y="2355121"/>
            <a:chExt cx="841894" cy="831328"/>
          </a:xfrm>
        </p:grpSpPr>
        <p:sp>
          <p:nvSpPr>
            <p:cNvPr id="10" name="椭圆 5"/>
            <p:cNvSpPr/>
            <p:nvPr>
              <p:custDataLst>
                <p:tags r:id="rId11"/>
              </p:custDataLst>
            </p:nvPr>
          </p:nvSpPr>
          <p:spPr>
            <a:xfrm>
              <a:off x="9684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 name="椭圆 8"/>
            <p:cNvSpPr/>
            <p:nvPr>
              <p:custDataLst>
                <p:tags r:id="rId12"/>
              </p:custDataLst>
            </p:nvPr>
          </p:nvSpPr>
          <p:spPr>
            <a:xfrm>
              <a:off x="13703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 name="椭圆 6"/>
            <p:cNvSpPr/>
            <p:nvPr>
              <p:custDataLst>
                <p:tags r:id="rId13"/>
              </p:custDataLst>
            </p:nvPr>
          </p:nvSpPr>
          <p:spPr>
            <a:xfrm>
              <a:off x="7479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 name="椭圆 4"/>
            <p:cNvSpPr/>
            <p:nvPr>
              <p:custDataLst>
                <p:tags r:id="rId14"/>
              </p:custDataLst>
            </p:nvPr>
          </p:nvSpPr>
          <p:spPr>
            <a:xfrm>
              <a:off x="11621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 name="椭圆 7"/>
            <p:cNvSpPr/>
            <p:nvPr>
              <p:custDataLst>
                <p:tags r:id="rId15"/>
              </p:custDataLst>
            </p:nvPr>
          </p:nvSpPr>
          <p:spPr>
            <a:xfrm>
              <a:off x="8789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6" name="椭圆 9"/>
            <p:cNvSpPr/>
            <p:nvPr>
              <p:custDataLst>
                <p:tags r:id="rId16"/>
              </p:custDataLst>
            </p:nvPr>
          </p:nvSpPr>
          <p:spPr>
            <a:xfrm>
              <a:off x="13505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7" name="椭圆 10"/>
            <p:cNvSpPr/>
            <p:nvPr>
              <p:custDataLst>
                <p:tags r:id="rId17"/>
              </p:custDataLst>
            </p:nvPr>
          </p:nvSpPr>
          <p:spPr>
            <a:xfrm>
              <a:off x="10348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8" name="椭圆 11"/>
            <p:cNvSpPr/>
            <p:nvPr>
              <p:custDataLst>
                <p:tags r:id="rId18"/>
              </p:custDataLst>
            </p:nvPr>
          </p:nvSpPr>
          <p:spPr>
            <a:xfrm>
              <a:off x="8520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9" name="椭圆 12"/>
            <p:cNvSpPr/>
            <p:nvPr>
              <p:custDataLst>
                <p:tags r:id="rId19"/>
              </p:custDataLst>
            </p:nvPr>
          </p:nvSpPr>
          <p:spPr>
            <a:xfrm>
              <a:off x="9709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20" name="椭圆 2"/>
            <p:cNvSpPr/>
            <p:nvPr>
              <p:custDataLst>
                <p:tags r:id="rId20"/>
              </p:custDataLst>
            </p:nvPr>
          </p:nvSpPr>
          <p:spPr>
            <a:xfrm>
              <a:off x="10635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21" name="文本框 15"/>
            <p:cNvSpPr txBox="1"/>
            <p:nvPr>
              <p:custDataLst>
                <p:tags r:id="rId21"/>
              </p:custDataLst>
            </p:nvPr>
          </p:nvSpPr>
          <p:spPr>
            <a:xfrm>
              <a:off x="10831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01</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92" name="圆角矩形 3"/>
          <p:cNvSpPr/>
          <p:nvPr>
            <p:custDataLst>
              <p:tags r:id="rId22"/>
            </p:custDataLst>
          </p:nvPr>
        </p:nvSpPr>
        <p:spPr>
          <a:xfrm>
            <a:off x="4422053"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93" name="文本框 92"/>
          <p:cNvSpPr txBox="1"/>
          <p:nvPr>
            <p:custDataLst>
              <p:tags r:id="rId23"/>
            </p:custDataLst>
          </p:nvPr>
        </p:nvSpPr>
        <p:spPr>
          <a:xfrm>
            <a:off x="4979860" y="2088442"/>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从IT到DT</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2" name="组合 16"/>
          <p:cNvGrpSpPr/>
          <p:nvPr>
            <p:custDataLst>
              <p:tags r:id="rId24"/>
            </p:custDataLst>
          </p:nvPr>
        </p:nvGrpSpPr>
        <p:grpSpPr>
          <a:xfrm>
            <a:off x="4151445" y="1805290"/>
            <a:ext cx="825755" cy="815392"/>
            <a:chOff x="4761184" y="2355121"/>
            <a:chExt cx="841894" cy="831328"/>
          </a:xfrm>
        </p:grpSpPr>
        <p:sp>
          <p:nvSpPr>
            <p:cNvPr id="98" name="椭圆 97"/>
            <p:cNvSpPr/>
            <p:nvPr>
              <p:custDataLst>
                <p:tags r:id="rId25"/>
              </p:custDataLst>
            </p:nvPr>
          </p:nvSpPr>
          <p:spPr>
            <a:xfrm>
              <a:off x="49816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9" name="椭圆 98"/>
            <p:cNvSpPr/>
            <p:nvPr>
              <p:custDataLst>
                <p:tags r:id="rId26"/>
              </p:custDataLst>
            </p:nvPr>
          </p:nvSpPr>
          <p:spPr>
            <a:xfrm>
              <a:off x="53835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0" name="椭圆 99"/>
            <p:cNvSpPr/>
            <p:nvPr>
              <p:custDataLst>
                <p:tags r:id="rId27"/>
              </p:custDataLst>
            </p:nvPr>
          </p:nvSpPr>
          <p:spPr>
            <a:xfrm>
              <a:off x="47611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1" name="椭圆 100"/>
            <p:cNvSpPr/>
            <p:nvPr>
              <p:custDataLst>
                <p:tags r:id="rId28"/>
              </p:custDataLst>
            </p:nvPr>
          </p:nvSpPr>
          <p:spPr>
            <a:xfrm>
              <a:off x="51753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2" name="椭圆 101"/>
            <p:cNvSpPr/>
            <p:nvPr>
              <p:custDataLst>
                <p:tags r:id="rId29"/>
              </p:custDataLst>
            </p:nvPr>
          </p:nvSpPr>
          <p:spPr>
            <a:xfrm>
              <a:off x="48921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3" name="椭圆 102"/>
            <p:cNvSpPr/>
            <p:nvPr>
              <p:custDataLst>
                <p:tags r:id="rId30"/>
              </p:custDataLst>
            </p:nvPr>
          </p:nvSpPr>
          <p:spPr>
            <a:xfrm>
              <a:off x="53637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4" name="椭圆 103"/>
            <p:cNvSpPr/>
            <p:nvPr>
              <p:custDataLst>
                <p:tags r:id="rId31"/>
              </p:custDataLst>
            </p:nvPr>
          </p:nvSpPr>
          <p:spPr>
            <a:xfrm>
              <a:off x="50480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5" name="椭圆 104"/>
            <p:cNvSpPr/>
            <p:nvPr>
              <p:custDataLst>
                <p:tags r:id="rId32"/>
              </p:custDataLst>
            </p:nvPr>
          </p:nvSpPr>
          <p:spPr>
            <a:xfrm>
              <a:off x="48652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6" name="椭圆 105"/>
            <p:cNvSpPr/>
            <p:nvPr>
              <p:custDataLst>
                <p:tags r:id="rId33"/>
              </p:custDataLst>
            </p:nvPr>
          </p:nvSpPr>
          <p:spPr>
            <a:xfrm>
              <a:off x="49841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6" name="椭圆 95"/>
            <p:cNvSpPr/>
            <p:nvPr>
              <p:custDataLst>
                <p:tags r:id="rId34"/>
              </p:custDataLst>
            </p:nvPr>
          </p:nvSpPr>
          <p:spPr>
            <a:xfrm>
              <a:off x="50767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97" name="文本框 96"/>
            <p:cNvSpPr txBox="1"/>
            <p:nvPr>
              <p:custDataLst>
                <p:tags r:id="rId35"/>
              </p:custDataLst>
            </p:nvPr>
          </p:nvSpPr>
          <p:spPr>
            <a:xfrm>
              <a:off x="50963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02</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08" name="圆角矩形 3"/>
          <p:cNvSpPr/>
          <p:nvPr>
            <p:custDataLst>
              <p:tags r:id="rId36"/>
            </p:custDataLst>
          </p:nvPr>
        </p:nvSpPr>
        <p:spPr>
          <a:xfrm>
            <a:off x="485775" y="3100070"/>
            <a:ext cx="3528060" cy="55626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09" name="文本框 108"/>
          <p:cNvSpPr txBox="1"/>
          <p:nvPr>
            <p:custDataLst>
              <p:tags r:id="rId37"/>
            </p:custDataLst>
          </p:nvPr>
        </p:nvSpPr>
        <p:spPr>
          <a:xfrm>
            <a:off x="1043305" y="3208020"/>
            <a:ext cx="3057525" cy="332105"/>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数据与程序分离的价值</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3" name="组合 18"/>
          <p:cNvGrpSpPr/>
          <p:nvPr>
            <p:custDataLst>
              <p:tags r:id="rId38"/>
            </p:custDataLst>
          </p:nvPr>
        </p:nvGrpSpPr>
        <p:grpSpPr>
          <a:xfrm>
            <a:off x="215175" y="2924934"/>
            <a:ext cx="825755" cy="815392"/>
            <a:chOff x="747984" y="3496648"/>
            <a:chExt cx="841894" cy="831328"/>
          </a:xfrm>
        </p:grpSpPr>
        <p:sp>
          <p:nvSpPr>
            <p:cNvPr id="114" name="椭圆 113"/>
            <p:cNvSpPr/>
            <p:nvPr>
              <p:custDataLst>
                <p:tags r:id="rId39"/>
              </p:custDataLst>
            </p:nvPr>
          </p:nvSpPr>
          <p:spPr>
            <a:xfrm>
              <a:off x="9684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5" name="椭圆 114"/>
            <p:cNvSpPr/>
            <p:nvPr>
              <p:custDataLst>
                <p:tags r:id="rId40"/>
              </p:custDataLst>
            </p:nvPr>
          </p:nvSpPr>
          <p:spPr>
            <a:xfrm>
              <a:off x="13703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6" name="椭圆 115"/>
            <p:cNvSpPr/>
            <p:nvPr>
              <p:custDataLst>
                <p:tags r:id="rId41"/>
              </p:custDataLst>
            </p:nvPr>
          </p:nvSpPr>
          <p:spPr>
            <a:xfrm>
              <a:off x="7479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7" name="椭圆 116"/>
            <p:cNvSpPr/>
            <p:nvPr>
              <p:custDataLst>
                <p:tags r:id="rId42"/>
              </p:custDataLst>
            </p:nvPr>
          </p:nvSpPr>
          <p:spPr>
            <a:xfrm>
              <a:off x="11621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8" name="椭圆 117"/>
            <p:cNvSpPr/>
            <p:nvPr>
              <p:custDataLst>
                <p:tags r:id="rId43"/>
              </p:custDataLst>
            </p:nvPr>
          </p:nvSpPr>
          <p:spPr>
            <a:xfrm>
              <a:off x="8789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9" name="椭圆 118"/>
            <p:cNvSpPr/>
            <p:nvPr>
              <p:custDataLst>
                <p:tags r:id="rId44"/>
              </p:custDataLst>
            </p:nvPr>
          </p:nvSpPr>
          <p:spPr>
            <a:xfrm>
              <a:off x="13505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0" name="椭圆 119"/>
            <p:cNvSpPr/>
            <p:nvPr>
              <p:custDataLst>
                <p:tags r:id="rId45"/>
              </p:custDataLst>
            </p:nvPr>
          </p:nvSpPr>
          <p:spPr>
            <a:xfrm>
              <a:off x="10348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1" name="椭圆 120"/>
            <p:cNvSpPr/>
            <p:nvPr>
              <p:custDataLst>
                <p:tags r:id="rId46"/>
              </p:custDataLst>
            </p:nvPr>
          </p:nvSpPr>
          <p:spPr>
            <a:xfrm>
              <a:off x="8520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2" name="椭圆 121"/>
            <p:cNvSpPr/>
            <p:nvPr>
              <p:custDataLst>
                <p:tags r:id="rId47"/>
              </p:custDataLst>
            </p:nvPr>
          </p:nvSpPr>
          <p:spPr>
            <a:xfrm>
              <a:off x="9709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2" name="椭圆 111"/>
            <p:cNvSpPr/>
            <p:nvPr>
              <p:custDataLst>
                <p:tags r:id="rId48"/>
              </p:custDataLst>
            </p:nvPr>
          </p:nvSpPr>
          <p:spPr>
            <a:xfrm>
              <a:off x="10635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13" name="文本框 112"/>
            <p:cNvSpPr txBox="1"/>
            <p:nvPr>
              <p:custDataLst>
                <p:tags r:id="rId49"/>
              </p:custDataLst>
            </p:nvPr>
          </p:nvSpPr>
          <p:spPr>
            <a:xfrm>
              <a:off x="10831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03</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24" name="圆角矩形 3"/>
          <p:cNvSpPr/>
          <p:nvPr>
            <p:custDataLst>
              <p:tags r:id="rId50"/>
            </p:custDataLst>
          </p:nvPr>
        </p:nvSpPr>
        <p:spPr>
          <a:xfrm>
            <a:off x="4422140" y="3100070"/>
            <a:ext cx="3294380" cy="104267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25" name="文本框 124"/>
          <p:cNvSpPr txBox="1"/>
          <p:nvPr>
            <p:custDataLst>
              <p:tags r:id="rId51"/>
            </p:custDataLst>
          </p:nvPr>
        </p:nvSpPr>
        <p:spPr>
          <a:xfrm>
            <a:off x="4979860" y="3208087"/>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实践出真知：</a:t>
            </a:r>
            <a:endParaRPr lang="en-US" altLang="zh-CN" sz="2000" spc="150">
              <a:solidFill>
                <a:schemeClr val="bg1"/>
              </a:solidFill>
              <a:latin typeface="Arial" panose="020B0604020202020204" pitchFamily="34" charset="0"/>
              <a:ea typeface="微软雅黑" panose="020B0503020204020204" pitchFamily="34" charset="-122"/>
              <a:sym typeface="+mn-ea"/>
            </a:endParaRPr>
          </a:p>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如何通过应用驱动</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4" name="组合 17"/>
          <p:cNvGrpSpPr/>
          <p:nvPr>
            <p:custDataLst>
              <p:tags r:id="rId52"/>
            </p:custDataLst>
          </p:nvPr>
        </p:nvGrpSpPr>
        <p:grpSpPr>
          <a:xfrm>
            <a:off x="4151445" y="2924934"/>
            <a:ext cx="825755" cy="815392"/>
            <a:chOff x="4761184" y="3496648"/>
            <a:chExt cx="841894" cy="831328"/>
          </a:xfrm>
        </p:grpSpPr>
        <p:sp>
          <p:nvSpPr>
            <p:cNvPr id="130" name="椭圆 129"/>
            <p:cNvSpPr/>
            <p:nvPr>
              <p:custDataLst>
                <p:tags r:id="rId53"/>
              </p:custDataLst>
            </p:nvPr>
          </p:nvSpPr>
          <p:spPr>
            <a:xfrm>
              <a:off x="49816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1" name="椭圆 130"/>
            <p:cNvSpPr/>
            <p:nvPr>
              <p:custDataLst>
                <p:tags r:id="rId54"/>
              </p:custDataLst>
            </p:nvPr>
          </p:nvSpPr>
          <p:spPr>
            <a:xfrm>
              <a:off x="53835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2" name="椭圆 131"/>
            <p:cNvSpPr/>
            <p:nvPr>
              <p:custDataLst>
                <p:tags r:id="rId55"/>
              </p:custDataLst>
            </p:nvPr>
          </p:nvSpPr>
          <p:spPr>
            <a:xfrm>
              <a:off x="47611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3" name="椭圆 132"/>
            <p:cNvSpPr/>
            <p:nvPr>
              <p:custDataLst>
                <p:tags r:id="rId56"/>
              </p:custDataLst>
            </p:nvPr>
          </p:nvSpPr>
          <p:spPr>
            <a:xfrm>
              <a:off x="51753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4" name="椭圆 133"/>
            <p:cNvSpPr/>
            <p:nvPr>
              <p:custDataLst>
                <p:tags r:id="rId57"/>
              </p:custDataLst>
            </p:nvPr>
          </p:nvSpPr>
          <p:spPr>
            <a:xfrm>
              <a:off x="48921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5" name="椭圆 134"/>
            <p:cNvSpPr/>
            <p:nvPr>
              <p:custDataLst>
                <p:tags r:id="rId58"/>
              </p:custDataLst>
            </p:nvPr>
          </p:nvSpPr>
          <p:spPr>
            <a:xfrm>
              <a:off x="53637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6" name="椭圆 135"/>
            <p:cNvSpPr/>
            <p:nvPr>
              <p:custDataLst>
                <p:tags r:id="rId59"/>
              </p:custDataLst>
            </p:nvPr>
          </p:nvSpPr>
          <p:spPr>
            <a:xfrm>
              <a:off x="50480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7" name="椭圆 136"/>
            <p:cNvSpPr/>
            <p:nvPr>
              <p:custDataLst>
                <p:tags r:id="rId60"/>
              </p:custDataLst>
            </p:nvPr>
          </p:nvSpPr>
          <p:spPr>
            <a:xfrm>
              <a:off x="48652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8" name="椭圆 137"/>
            <p:cNvSpPr/>
            <p:nvPr>
              <p:custDataLst>
                <p:tags r:id="rId61"/>
              </p:custDataLst>
            </p:nvPr>
          </p:nvSpPr>
          <p:spPr>
            <a:xfrm>
              <a:off x="49841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8" name="椭圆 127"/>
            <p:cNvSpPr/>
            <p:nvPr>
              <p:custDataLst>
                <p:tags r:id="rId62"/>
              </p:custDataLst>
            </p:nvPr>
          </p:nvSpPr>
          <p:spPr>
            <a:xfrm>
              <a:off x="50767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29" name="文本框 128"/>
            <p:cNvSpPr txBox="1"/>
            <p:nvPr>
              <p:custDataLst>
                <p:tags r:id="rId63"/>
              </p:custDataLst>
            </p:nvPr>
          </p:nvSpPr>
          <p:spPr>
            <a:xfrm>
              <a:off x="50963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04</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40" name="圆角矩形 3"/>
          <p:cNvSpPr/>
          <p:nvPr>
            <p:custDataLst>
              <p:tags r:id="rId64"/>
            </p:custDataLst>
          </p:nvPr>
        </p:nvSpPr>
        <p:spPr>
          <a:xfrm>
            <a:off x="485775" y="4220210"/>
            <a:ext cx="3294380" cy="103759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1" name="文本框 140"/>
          <p:cNvSpPr txBox="1"/>
          <p:nvPr>
            <p:custDataLst>
              <p:tags r:id="rId65"/>
            </p:custDataLst>
          </p:nvPr>
        </p:nvSpPr>
        <p:spPr>
          <a:xfrm>
            <a:off x="1043590" y="4327730"/>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数据库与学生职业生涯规划</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5" name="组合 19"/>
          <p:cNvGrpSpPr/>
          <p:nvPr>
            <p:custDataLst>
              <p:tags r:id="rId66"/>
            </p:custDataLst>
          </p:nvPr>
        </p:nvGrpSpPr>
        <p:grpSpPr>
          <a:xfrm>
            <a:off x="215175" y="4044579"/>
            <a:ext cx="825755" cy="815392"/>
            <a:chOff x="747984" y="4638174"/>
            <a:chExt cx="841894" cy="831328"/>
          </a:xfrm>
        </p:grpSpPr>
        <p:sp>
          <p:nvSpPr>
            <p:cNvPr id="146" name="椭圆 145"/>
            <p:cNvSpPr/>
            <p:nvPr>
              <p:custDataLst>
                <p:tags r:id="rId67"/>
              </p:custDataLst>
            </p:nvPr>
          </p:nvSpPr>
          <p:spPr>
            <a:xfrm>
              <a:off x="968421" y="5096997"/>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7" name="椭圆 146"/>
            <p:cNvSpPr/>
            <p:nvPr>
              <p:custDataLst>
                <p:tags r:id="rId68"/>
              </p:custDataLst>
            </p:nvPr>
          </p:nvSpPr>
          <p:spPr>
            <a:xfrm>
              <a:off x="1370314" y="4699317"/>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8" name="椭圆 147"/>
            <p:cNvSpPr/>
            <p:nvPr>
              <p:custDataLst>
                <p:tags r:id="rId69"/>
              </p:custDataLst>
            </p:nvPr>
          </p:nvSpPr>
          <p:spPr>
            <a:xfrm>
              <a:off x="747984" y="4954704"/>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9" name="椭圆 148"/>
            <p:cNvSpPr/>
            <p:nvPr>
              <p:custDataLst>
                <p:tags r:id="rId70"/>
              </p:custDataLst>
            </p:nvPr>
          </p:nvSpPr>
          <p:spPr>
            <a:xfrm>
              <a:off x="1162121" y="5168603"/>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0" name="椭圆 149"/>
            <p:cNvSpPr/>
            <p:nvPr>
              <p:custDataLst>
                <p:tags r:id="rId71"/>
              </p:custDataLst>
            </p:nvPr>
          </p:nvSpPr>
          <p:spPr>
            <a:xfrm>
              <a:off x="878981" y="4831255"/>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1" name="椭圆 150"/>
            <p:cNvSpPr/>
            <p:nvPr>
              <p:custDataLst>
                <p:tags r:id="rId72"/>
              </p:custDataLst>
            </p:nvPr>
          </p:nvSpPr>
          <p:spPr>
            <a:xfrm>
              <a:off x="1350598" y="4638174"/>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2" name="椭圆 151"/>
            <p:cNvSpPr/>
            <p:nvPr>
              <p:custDataLst>
                <p:tags r:id="rId73"/>
              </p:custDataLst>
            </p:nvPr>
          </p:nvSpPr>
          <p:spPr>
            <a:xfrm>
              <a:off x="1034808" y="4738275"/>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3" name="椭圆 152"/>
            <p:cNvSpPr/>
            <p:nvPr>
              <p:custDataLst>
                <p:tags r:id="rId74"/>
              </p:custDataLst>
            </p:nvPr>
          </p:nvSpPr>
          <p:spPr>
            <a:xfrm>
              <a:off x="852014" y="5368640"/>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4" name="椭圆 153"/>
            <p:cNvSpPr/>
            <p:nvPr>
              <p:custDataLst>
                <p:tags r:id="rId75"/>
              </p:custDataLst>
            </p:nvPr>
          </p:nvSpPr>
          <p:spPr>
            <a:xfrm>
              <a:off x="970960" y="4696612"/>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4" name="椭圆 143"/>
            <p:cNvSpPr/>
            <p:nvPr>
              <p:custDataLst>
                <p:tags r:id="rId76"/>
              </p:custDataLst>
            </p:nvPr>
          </p:nvSpPr>
          <p:spPr>
            <a:xfrm>
              <a:off x="1063593" y="4854976"/>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45" name="文本框 144"/>
            <p:cNvSpPr txBox="1"/>
            <p:nvPr>
              <p:custDataLst>
                <p:tags r:id="rId77"/>
              </p:custDataLst>
            </p:nvPr>
          </p:nvSpPr>
          <p:spPr>
            <a:xfrm>
              <a:off x="1083175" y="4947352"/>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05</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Tree>
    <p:custDataLst>
      <p:tags r:id="rId7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5" name="标题 1"/>
          <p:cNvSpPr>
            <a:spLocks noGrp="1"/>
          </p:cNvSpPr>
          <p:nvPr/>
        </p:nvSpPr>
        <p:spPr>
          <a:xfrm>
            <a:off x="1053825" y="92502"/>
            <a:ext cx="6191673" cy="743744"/>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a:solidFill>
                  <a:srgbClr val="0070C0"/>
                </a:solidFill>
                <a:latin typeface="汉仪旗黑-85S" panose="00020600040101010101" pitchFamily="18" charset="-122"/>
                <a:ea typeface="汉仪旗黑-85S" panose="00020600040101010101" pitchFamily="18" charset="-122"/>
                <a:sym typeface="+mn-ea"/>
              </a:rPr>
              <a:t>讲座议题</a:t>
            </a:r>
            <a:endParaRPr altLang="en-US" b="0" dirty="0">
              <a:solidFill>
                <a:srgbClr val="0070C0"/>
              </a:solidFill>
              <a:latin typeface="汉仪旗黑-85S" panose="00020600040101010101" pitchFamily="18" charset="-122"/>
              <a:ea typeface="汉仪旗黑-85S" panose="00020600040101010101" pitchFamily="18" charset="-122"/>
              <a:sym typeface="+mn-ea"/>
            </a:endParaRPr>
          </a:p>
        </p:txBody>
      </p:sp>
      <p:sp>
        <p:nvSpPr>
          <p:cNvPr id="6" name="圆角矩形 3"/>
          <p:cNvSpPr/>
          <p:nvPr>
            <p:custDataLst>
              <p:tags r:id="rId7"/>
            </p:custDataLst>
          </p:nvPr>
        </p:nvSpPr>
        <p:spPr>
          <a:xfrm>
            <a:off x="485784"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 name="文本框 13"/>
          <p:cNvSpPr txBox="1"/>
          <p:nvPr>
            <p:custDataLst>
              <p:tags r:id="rId8"/>
            </p:custDataLst>
          </p:nvPr>
        </p:nvSpPr>
        <p:spPr>
          <a:xfrm>
            <a:off x="1043590" y="2088442"/>
            <a:ext cx="2599910" cy="332064"/>
          </a:xfrm>
          <a:prstGeom prst="rect">
            <a:avLst/>
          </a:prstGeom>
          <a:noFill/>
        </p:spPr>
        <p:txBody>
          <a:bodyPr wrap="square" rtlCol="0">
            <a:noAutofit/>
          </a:bodyPr>
          <a:p>
            <a:pPr marL="0" indent="0" algn="l">
              <a:lnSpc>
                <a:spcPct val="12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个人简介</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9" name="组合 1"/>
          <p:cNvGrpSpPr/>
          <p:nvPr>
            <p:custDataLst>
              <p:tags r:id="rId9"/>
            </p:custDataLst>
          </p:nvPr>
        </p:nvGrpSpPr>
        <p:grpSpPr>
          <a:xfrm>
            <a:off x="215175" y="1805290"/>
            <a:ext cx="825755" cy="815392"/>
            <a:chOff x="747984" y="2355121"/>
            <a:chExt cx="841894" cy="831328"/>
          </a:xfrm>
        </p:grpSpPr>
        <p:sp>
          <p:nvSpPr>
            <p:cNvPr id="10" name="椭圆 5"/>
            <p:cNvSpPr/>
            <p:nvPr>
              <p:custDataLst>
                <p:tags r:id="rId10"/>
              </p:custDataLst>
            </p:nvPr>
          </p:nvSpPr>
          <p:spPr>
            <a:xfrm>
              <a:off x="9684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 name="椭圆 8"/>
            <p:cNvSpPr/>
            <p:nvPr>
              <p:custDataLst>
                <p:tags r:id="rId11"/>
              </p:custDataLst>
            </p:nvPr>
          </p:nvSpPr>
          <p:spPr>
            <a:xfrm>
              <a:off x="13703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 name="椭圆 6"/>
            <p:cNvSpPr/>
            <p:nvPr>
              <p:custDataLst>
                <p:tags r:id="rId12"/>
              </p:custDataLst>
            </p:nvPr>
          </p:nvSpPr>
          <p:spPr>
            <a:xfrm>
              <a:off x="7479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 name="椭圆 4"/>
            <p:cNvSpPr/>
            <p:nvPr>
              <p:custDataLst>
                <p:tags r:id="rId13"/>
              </p:custDataLst>
            </p:nvPr>
          </p:nvSpPr>
          <p:spPr>
            <a:xfrm>
              <a:off x="11621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 name="椭圆 7"/>
            <p:cNvSpPr/>
            <p:nvPr>
              <p:custDataLst>
                <p:tags r:id="rId14"/>
              </p:custDataLst>
            </p:nvPr>
          </p:nvSpPr>
          <p:spPr>
            <a:xfrm>
              <a:off x="8789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6" name="椭圆 9"/>
            <p:cNvSpPr/>
            <p:nvPr>
              <p:custDataLst>
                <p:tags r:id="rId15"/>
              </p:custDataLst>
            </p:nvPr>
          </p:nvSpPr>
          <p:spPr>
            <a:xfrm>
              <a:off x="13505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7" name="椭圆 10"/>
            <p:cNvSpPr/>
            <p:nvPr>
              <p:custDataLst>
                <p:tags r:id="rId16"/>
              </p:custDataLst>
            </p:nvPr>
          </p:nvSpPr>
          <p:spPr>
            <a:xfrm>
              <a:off x="10348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8" name="椭圆 11"/>
            <p:cNvSpPr/>
            <p:nvPr>
              <p:custDataLst>
                <p:tags r:id="rId17"/>
              </p:custDataLst>
            </p:nvPr>
          </p:nvSpPr>
          <p:spPr>
            <a:xfrm>
              <a:off x="8520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9" name="椭圆 12"/>
            <p:cNvSpPr/>
            <p:nvPr>
              <p:custDataLst>
                <p:tags r:id="rId18"/>
              </p:custDataLst>
            </p:nvPr>
          </p:nvSpPr>
          <p:spPr>
            <a:xfrm>
              <a:off x="9709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20" name="椭圆 2"/>
            <p:cNvSpPr/>
            <p:nvPr>
              <p:custDataLst>
                <p:tags r:id="rId19"/>
              </p:custDataLst>
            </p:nvPr>
          </p:nvSpPr>
          <p:spPr>
            <a:xfrm>
              <a:off x="10635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21" name="文本框 15"/>
            <p:cNvSpPr txBox="1"/>
            <p:nvPr>
              <p:custDataLst>
                <p:tags r:id="rId20"/>
              </p:custDataLst>
            </p:nvPr>
          </p:nvSpPr>
          <p:spPr>
            <a:xfrm>
              <a:off x="10831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01</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92" name="圆角矩形 3"/>
          <p:cNvSpPr/>
          <p:nvPr>
            <p:custDataLst>
              <p:tags r:id="rId21"/>
            </p:custDataLst>
          </p:nvPr>
        </p:nvSpPr>
        <p:spPr>
          <a:xfrm>
            <a:off x="4422053"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93" name="文本框 92"/>
          <p:cNvSpPr txBox="1"/>
          <p:nvPr>
            <p:custDataLst>
              <p:tags r:id="rId22"/>
            </p:custDataLst>
          </p:nvPr>
        </p:nvSpPr>
        <p:spPr>
          <a:xfrm>
            <a:off x="4979860" y="2088442"/>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b="1" spc="150">
                <a:solidFill>
                  <a:schemeClr val="bg1"/>
                </a:solidFill>
                <a:latin typeface="Arial" panose="020B0604020202020204" pitchFamily="34" charset="0"/>
                <a:ea typeface="微软雅黑" panose="020B0503020204020204" pitchFamily="34" charset="-122"/>
                <a:sym typeface="+mn-ea"/>
              </a:rPr>
              <a:t>从IT到DT</a:t>
            </a:r>
            <a:endParaRPr lang="en-US" altLang="zh-CN" sz="2000" b="1" spc="150">
              <a:solidFill>
                <a:schemeClr val="bg1"/>
              </a:solidFill>
              <a:latin typeface="Arial" panose="020B0604020202020204" pitchFamily="34" charset="0"/>
              <a:ea typeface="微软雅黑" panose="020B0503020204020204" pitchFamily="34" charset="-122"/>
              <a:sym typeface="+mn-ea"/>
            </a:endParaRPr>
          </a:p>
        </p:txBody>
      </p:sp>
      <p:grpSp>
        <p:nvGrpSpPr>
          <p:cNvPr id="22" name="组合 16"/>
          <p:cNvGrpSpPr/>
          <p:nvPr>
            <p:custDataLst>
              <p:tags r:id="rId23"/>
            </p:custDataLst>
          </p:nvPr>
        </p:nvGrpSpPr>
        <p:grpSpPr>
          <a:xfrm>
            <a:off x="4151445" y="1805290"/>
            <a:ext cx="825755" cy="815392"/>
            <a:chOff x="4761184" y="2355121"/>
            <a:chExt cx="841894" cy="831328"/>
          </a:xfrm>
        </p:grpSpPr>
        <p:sp>
          <p:nvSpPr>
            <p:cNvPr id="98" name="椭圆 97"/>
            <p:cNvSpPr/>
            <p:nvPr>
              <p:custDataLst>
                <p:tags r:id="rId24"/>
              </p:custDataLst>
            </p:nvPr>
          </p:nvSpPr>
          <p:spPr>
            <a:xfrm>
              <a:off x="49816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9" name="椭圆 98"/>
            <p:cNvSpPr/>
            <p:nvPr>
              <p:custDataLst>
                <p:tags r:id="rId25"/>
              </p:custDataLst>
            </p:nvPr>
          </p:nvSpPr>
          <p:spPr>
            <a:xfrm>
              <a:off x="53835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0" name="椭圆 99"/>
            <p:cNvSpPr/>
            <p:nvPr>
              <p:custDataLst>
                <p:tags r:id="rId26"/>
              </p:custDataLst>
            </p:nvPr>
          </p:nvSpPr>
          <p:spPr>
            <a:xfrm>
              <a:off x="47611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1" name="椭圆 100"/>
            <p:cNvSpPr/>
            <p:nvPr>
              <p:custDataLst>
                <p:tags r:id="rId27"/>
              </p:custDataLst>
            </p:nvPr>
          </p:nvSpPr>
          <p:spPr>
            <a:xfrm>
              <a:off x="51753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2" name="椭圆 101"/>
            <p:cNvSpPr/>
            <p:nvPr>
              <p:custDataLst>
                <p:tags r:id="rId28"/>
              </p:custDataLst>
            </p:nvPr>
          </p:nvSpPr>
          <p:spPr>
            <a:xfrm>
              <a:off x="48921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3" name="椭圆 102"/>
            <p:cNvSpPr/>
            <p:nvPr>
              <p:custDataLst>
                <p:tags r:id="rId29"/>
              </p:custDataLst>
            </p:nvPr>
          </p:nvSpPr>
          <p:spPr>
            <a:xfrm>
              <a:off x="53637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4" name="椭圆 103"/>
            <p:cNvSpPr/>
            <p:nvPr>
              <p:custDataLst>
                <p:tags r:id="rId30"/>
              </p:custDataLst>
            </p:nvPr>
          </p:nvSpPr>
          <p:spPr>
            <a:xfrm>
              <a:off x="50480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5" name="椭圆 104"/>
            <p:cNvSpPr/>
            <p:nvPr>
              <p:custDataLst>
                <p:tags r:id="rId31"/>
              </p:custDataLst>
            </p:nvPr>
          </p:nvSpPr>
          <p:spPr>
            <a:xfrm>
              <a:off x="48652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6" name="椭圆 105"/>
            <p:cNvSpPr/>
            <p:nvPr>
              <p:custDataLst>
                <p:tags r:id="rId32"/>
              </p:custDataLst>
            </p:nvPr>
          </p:nvSpPr>
          <p:spPr>
            <a:xfrm>
              <a:off x="49841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6" name="椭圆 95"/>
            <p:cNvSpPr/>
            <p:nvPr>
              <p:custDataLst>
                <p:tags r:id="rId33"/>
              </p:custDataLst>
            </p:nvPr>
          </p:nvSpPr>
          <p:spPr>
            <a:xfrm>
              <a:off x="50767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97" name="文本框 96"/>
            <p:cNvSpPr txBox="1"/>
            <p:nvPr>
              <p:custDataLst>
                <p:tags r:id="rId34"/>
              </p:custDataLst>
            </p:nvPr>
          </p:nvSpPr>
          <p:spPr>
            <a:xfrm>
              <a:off x="50963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02</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08" name="圆角矩形 3"/>
          <p:cNvSpPr/>
          <p:nvPr>
            <p:custDataLst>
              <p:tags r:id="rId35"/>
            </p:custDataLst>
          </p:nvPr>
        </p:nvSpPr>
        <p:spPr>
          <a:xfrm>
            <a:off x="485775" y="3100070"/>
            <a:ext cx="3480435" cy="55626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09" name="文本框 108"/>
          <p:cNvSpPr txBox="1"/>
          <p:nvPr>
            <p:custDataLst>
              <p:tags r:id="rId36"/>
            </p:custDataLst>
          </p:nvPr>
        </p:nvSpPr>
        <p:spPr>
          <a:xfrm>
            <a:off x="1043305" y="3208020"/>
            <a:ext cx="3013710" cy="407035"/>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b="1" spc="150">
                <a:solidFill>
                  <a:schemeClr val="tx1"/>
                </a:solidFill>
                <a:latin typeface="Arial" panose="020B0604020202020204" pitchFamily="34" charset="0"/>
                <a:ea typeface="微软雅黑" panose="020B0503020204020204" pitchFamily="34" charset="-122"/>
                <a:sym typeface="+mn-ea"/>
              </a:rPr>
              <a:t>数据与程序分离的价值</a:t>
            </a:r>
            <a:endParaRPr lang="en-US" altLang="zh-CN" sz="2000" b="1" spc="150">
              <a:solidFill>
                <a:schemeClr val="tx1"/>
              </a:solidFill>
              <a:latin typeface="Arial" panose="020B0604020202020204" pitchFamily="34" charset="0"/>
              <a:ea typeface="微软雅黑" panose="020B0503020204020204" pitchFamily="34" charset="-122"/>
              <a:sym typeface="+mn-ea"/>
            </a:endParaRPr>
          </a:p>
        </p:txBody>
      </p:sp>
      <p:grpSp>
        <p:nvGrpSpPr>
          <p:cNvPr id="23" name="组合 18"/>
          <p:cNvGrpSpPr/>
          <p:nvPr>
            <p:custDataLst>
              <p:tags r:id="rId37"/>
            </p:custDataLst>
          </p:nvPr>
        </p:nvGrpSpPr>
        <p:grpSpPr>
          <a:xfrm>
            <a:off x="215175" y="2924934"/>
            <a:ext cx="825755" cy="815392"/>
            <a:chOff x="747984" y="3496648"/>
            <a:chExt cx="841894" cy="831328"/>
          </a:xfrm>
        </p:grpSpPr>
        <p:sp>
          <p:nvSpPr>
            <p:cNvPr id="114" name="椭圆 113"/>
            <p:cNvSpPr/>
            <p:nvPr>
              <p:custDataLst>
                <p:tags r:id="rId38"/>
              </p:custDataLst>
            </p:nvPr>
          </p:nvSpPr>
          <p:spPr>
            <a:xfrm>
              <a:off x="9684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5" name="椭圆 114"/>
            <p:cNvSpPr/>
            <p:nvPr>
              <p:custDataLst>
                <p:tags r:id="rId39"/>
              </p:custDataLst>
            </p:nvPr>
          </p:nvSpPr>
          <p:spPr>
            <a:xfrm>
              <a:off x="13703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6" name="椭圆 115"/>
            <p:cNvSpPr/>
            <p:nvPr>
              <p:custDataLst>
                <p:tags r:id="rId40"/>
              </p:custDataLst>
            </p:nvPr>
          </p:nvSpPr>
          <p:spPr>
            <a:xfrm>
              <a:off x="7479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7" name="椭圆 116"/>
            <p:cNvSpPr/>
            <p:nvPr>
              <p:custDataLst>
                <p:tags r:id="rId41"/>
              </p:custDataLst>
            </p:nvPr>
          </p:nvSpPr>
          <p:spPr>
            <a:xfrm>
              <a:off x="11621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8" name="椭圆 117"/>
            <p:cNvSpPr/>
            <p:nvPr>
              <p:custDataLst>
                <p:tags r:id="rId42"/>
              </p:custDataLst>
            </p:nvPr>
          </p:nvSpPr>
          <p:spPr>
            <a:xfrm>
              <a:off x="8789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9" name="椭圆 118"/>
            <p:cNvSpPr/>
            <p:nvPr>
              <p:custDataLst>
                <p:tags r:id="rId43"/>
              </p:custDataLst>
            </p:nvPr>
          </p:nvSpPr>
          <p:spPr>
            <a:xfrm>
              <a:off x="13505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0" name="椭圆 119"/>
            <p:cNvSpPr/>
            <p:nvPr>
              <p:custDataLst>
                <p:tags r:id="rId44"/>
              </p:custDataLst>
            </p:nvPr>
          </p:nvSpPr>
          <p:spPr>
            <a:xfrm>
              <a:off x="10348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1" name="椭圆 120"/>
            <p:cNvSpPr/>
            <p:nvPr>
              <p:custDataLst>
                <p:tags r:id="rId45"/>
              </p:custDataLst>
            </p:nvPr>
          </p:nvSpPr>
          <p:spPr>
            <a:xfrm>
              <a:off x="8520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2" name="椭圆 121"/>
            <p:cNvSpPr/>
            <p:nvPr>
              <p:custDataLst>
                <p:tags r:id="rId46"/>
              </p:custDataLst>
            </p:nvPr>
          </p:nvSpPr>
          <p:spPr>
            <a:xfrm>
              <a:off x="9709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2" name="椭圆 111"/>
            <p:cNvSpPr/>
            <p:nvPr>
              <p:custDataLst>
                <p:tags r:id="rId47"/>
              </p:custDataLst>
            </p:nvPr>
          </p:nvSpPr>
          <p:spPr>
            <a:xfrm>
              <a:off x="10635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13" name="文本框 112"/>
            <p:cNvSpPr txBox="1"/>
            <p:nvPr>
              <p:custDataLst>
                <p:tags r:id="rId48"/>
              </p:custDataLst>
            </p:nvPr>
          </p:nvSpPr>
          <p:spPr>
            <a:xfrm>
              <a:off x="10831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03</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24" name="圆角矩形 3"/>
          <p:cNvSpPr/>
          <p:nvPr>
            <p:custDataLst>
              <p:tags r:id="rId49"/>
            </p:custDataLst>
          </p:nvPr>
        </p:nvSpPr>
        <p:spPr>
          <a:xfrm>
            <a:off x="4422140" y="3100070"/>
            <a:ext cx="3294380" cy="104267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25" name="文本框 124"/>
          <p:cNvSpPr txBox="1"/>
          <p:nvPr>
            <p:custDataLst>
              <p:tags r:id="rId50"/>
            </p:custDataLst>
          </p:nvPr>
        </p:nvSpPr>
        <p:spPr>
          <a:xfrm>
            <a:off x="4979860" y="3208087"/>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实践出真知：</a:t>
            </a:r>
            <a:endParaRPr lang="en-US" altLang="zh-CN" sz="2000" spc="150">
              <a:solidFill>
                <a:schemeClr val="bg1"/>
              </a:solidFill>
              <a:latin typeface="Arial" panose="020B0604020202020204" pitchFamily="34" charset="0"/>
              <a:ea typeface="微软雅黑" panose="020B0503020204020204" pitchFamily="34" charset="-122"/>
              <a:sym typeface="+mn-ea"/>
            </a:endParaRPr>
          </a:p>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如何通过应用驱动</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4" name="组合 17"/>
          <p:cNvGrpSpPr/>
          <p:nvPr>
            <p:custDataLst>
              <p:tags r:id="rId51"/>
            </p:custDataLst>
          </p:nvPr>
        </p:nvGrpSpPr>
        <p:grpSpPr>
          <a:xfrm>
            <a:off x="4151445" y="2924934"/>
            <a:ext cx="825755" cy="815392"/>
            <a:chOff x="4761184" y="3496648"/>
            <a:chExt cx="841894" cy="831328"/>
          </a:xfrm>
        </p:grpSpPr>
        <p:sp>
          <p:nvSpPr>
            <p:cNvPr id="130" name="椭圆 129"/>
            <p:cNvSpPr/>
            <p:nvPr>
              <p:custDataLst>
                <p:tags r:id="rId52"/>
              </p:custDataLst>
            </p:nvPr>
          </p:nvSpPr>
          <p:spPr>
            <a:xfrm>
              <a:off x="49816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1" name="椭圆 130"/>
            <p:cNvSpPr/>
            <p:nvPr>
              <p:custDataLst>
                <p:tags r:id="rId53"/>
              </p:custDataLst>
            </p:nvPr>
          </p:nvSpPr>
          <p:spPr>
            <a:xfrm>
              <a:off x="53835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2" name="椭圆 131"/>
            <p:cNvSpPr/>
            <p:nvPr>
              <p:custDataLst>
                <p:tags r:id="rId54"/>
              </p:custDataLst>
            </p:nvPr>
          </p:nvSpPr>
          <p:spPr>
            <a:xfrm>
              <a:off x="47611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3" name="椭圆 132"/>
            <p:cNvSpPr/>
            <p:nvPr>
              <p:custDataLst>
                <p:tags r:id="rId55"/>
              </p:custDataLst>
            </p:nvPr>
          </p:nvSpPr>
          <p:spPr>
            <a:xfrm>
              <a:off x="51753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4" name="椭圆 133"/>
            <p:cNvSpPr/>
            <p:nvPr>
              <p:custDataLst>
                <p:tags r:id="rId56"/>
              </p:custDataLst>
            </p:nvPr>
          </p:nvSpPr>
          <p:spPr>
            <a:xfrm>
              <a:off x="48921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5" name="椭圆 134"/>
            <p:cNvSpPr/>
            <p:nvPr>
              <p:custDataLst>
                <p:tags r:id="rId57"/>
              </p:custDataLst>
            </p:nvPr>
          </p:nvSpPr>
          <p:spPr>
            <a:xfrm>
              <a:off x="53637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6" name="椭圆 135"/>
            <p:cNvSpPr/>
            <p:nvPr>
              <p:custDataLst>
                <p:tags r:id="rId58"/>
              </p:custDataLst>
            </p:nvPr>
          </p:nvSpPr>
          <p:spPr>
            <a:xfrm>
              <a:off x="50480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7" name="椭圆 136"/>
            <p:cNvSpPr/>
            <p:nvPr>
              <p:custDataLst>
                <p:tags r:id="rId59"/>
              </p:custDataLst>
            </p:nvPr>
          </p:nvSpPr>
          <p:spPr>
            <a:xfrm>
              <a:off x="48652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8" name="椭圆 137"/>
            <p:cNvSpPr/>
            <p:nvPr>
              <p:custDataLst>
                <p:tags r:id="rId60"/>
              </p:custDataLst>
            </p:nvPr>
          </p:nvSpPr>
          <p:spPr>
            <a:xfrm>
              <a:off x="49841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8" name="椭圆 127"/>
            <p:cNvSpPr/>
            <p:nvPr>
              <p:custDataLst>
                <p:tags r:id="rId61"/>
              </p:custDataLst>
            </p:nvPr>
          </p:nvSpPr>
          <p:spPr>
            <a:xfrm>
              <a:off x="50767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29" name="文本框 128"/>
            <p:cNvSpPr txBox="1"/>
            <p:nvPr>
              <p:custDataLst>
                <p:tags r:id="rId62"/>
              </p:custDataLst>
            </p:nvPr>
          </p:nvSpPr>
          <p:spPr>
            <a:xfrm>
              <a:off x="50963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04</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40" name="圆角矩形 3"/>
          <p:cNvSpPr/>
          <p:nvPr>
            <p:custDataLst>
              <p:tags r:id="rId63"/>
            </p:custDataLst>
          </p:nvPr>
        </p:nvSpPr>
        <p:spPr>
          <a:xfrm>
            <a:off x="485775" y="4220210"/>
            <a:ext cx="3294380" cy="103759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1" name="文本框 140"/>
          <p:cNvSpPr txBox="1"/>
          <p:nvPr>
            <p:custDataLst>
              <p:tags r:id="rId64"/>
            </p:custDataLst>
          </p:nvPr>
        </p:nvSpPr>
        <p:spPr>
          <a:xfrm>
            <a:off x="1043590" y="4327730"/>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数据库与学生职业生涯规划</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5" name="组合 19"/>
          <p:cNvGrpSpPr/>
          <p:nvPr>
            <p:custDataLst>
              <p:tags r:id="rId65"/>
            </p:custDataLst>
          </p:nvPr>
        </p:nvGrpSpPr>
        <p:grpSpPr>
          <a:xfrm>
            <a:off x="215175" y="4044579"/>
            <a:ext cx="825755" cy="815392"/>
            <a:chOff x="747984" y="4638174"/>
            <a:chExt cx="841894" cy="831328"/>
          </a:xfrm>
        </p:grpSpPr>
        <p:sp>
          <p:nvSpPr>
            <p:cNvPr id="146" name="椭圆 145"/>
            <p:cNvSpPr/>
            <p:nvPr>
              <p:custDataLst>
                <p:tags r:id="rId66"/>
              </p:custDataLst>
            </p:nvPr>
          </p:nvSpPr>
          <p:spPr>
            <a:xfrm>
              <a:off x="968421" y="5096997"/>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7" name="椭圆 146"/>
            <p:cNvSpPr/>
            <p:nvPr>
              <p:custDataLst>
                <p:tags r:id="rId67"/>
              </p:custDataLst>
            </p:nvPr>
          </p:nvSpPr>
          <p:spPr>
            <a:xfrm>
              <a:off x="1370314" y="4699317"/>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8" name="椭圆 147"/>
            <p:cNvSpPr/>
            <p:nvPr>
              <p:custDataLst>
                <p:tags r:id="rId68"/>
              </p:custDataLst>
            </p:nvPr>
          </p:nvSpPr>
          <p:spPr>
            <a:xfrm>
              <a:off x="747984" y="4954704"/>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9" name="椭圆 148"/>
            <p:cNvSpPr/>
            <p:nvPr>
              <p:custDataLst>
                <p:tags r:id="rId69"/>
              </p:custDataLst>
            </p:nvPr>
          </p:nvSpPr>
          <p:spPr>
            <a:xfrm>
              <a:off x="1162121" y="5168603"/>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0" name="椭圆 149"/>
            <p:cNvSpPr/>
            <p:nvPr>
              <p:custDataLst>
                <p:tags r:id="rId70"/>
              </p:custDataLst>
            </p:nvPr>
          </p:nvSpPr>
          <p:spPr>
            <a:xfrm>
              <a:off x="878981" y="4831255"/>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1" name="椭圆 150"/>
            <p:cNvSpPr/>
            <p:nvPr>
              <p:custDataLst>
                <p:tags r:id="rId71"/>
              </p:custDataLst>
            </p:nvPr>
          </p:nvSpPr>
          <p:spPr>
            <a:xfrm>
              <a:off x="1350598" y="4638174"/>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2" name="椭圆 151"/>
            <p:cNvSpPr/>
            <p:nvPr>
              <p:custDataLst>
                <p:tags r:id="rId72"/>
              </p:custDataLst>
            </p:nvPr>
          </p:nvSpPr>
          <p:spPr>
            <a:xfrm>
              <a:off x="1034808" y="4738275"/>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3" name="椭圆 152"/>
            <p:cNvSpPr/>
            <p:nvPr>
              <p:custDataLst>
                <p:tags r:id="rId73"/>
              </p:custDataLst>
            </p:nvPr>
          </p:nvSpPr>
          <p:spPr>
            <a:xfrm>
              <a:off x="852014" y="5368640"/>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4" name="椭圆 153"/>
            <p:cNvSpPr/>
            <p:nvPr>
              <p:custDataLst>
                <p:tags r:id="rId74"/>
              </p:custDataLst>
            </p:nvPr>
          </p:nvSpPr>
          <p:spPr>
            <a:xfrm>
              <a:off x="970960" y="4696612"/>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4" name="椭圆 143"/>
            <p:cNvSpPr/>
            <p:nvPr>
              <p:custDataLst>
                <p:tags r:id="rId75"/>
              </p:custDataLst>
            </p:nvPr>
          </p:nvSpPr>
          <p:spPr>
            <a:xfrm>
              <a:off x="1063593" y="4854976"/>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45" name="文本框 144"/>
            <p:cNvSpPr txBox="1"/>
            <p:nvPr>
              <p:custDataLst>
                <p:tags r:id="rId76"/>
              </p:custDataLst>
            </p:nvPr>
          </p:nvSpPr>
          <p:spPr>
            <a:xfrm>
              <a:off x="1083175" y="4947352"/>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05</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pic>
        <p:nvPicPr>
          <p:cNvPr id="2" name="图片 1"/>
          <p:cNvPicPr>
            <a:picLocks noChangeAspect="1"/>
          </p:cNvPicPr>
          <p:nvPr/>
        </p:nvPicPr>
        <p:blipFill>
          <a:blip r:embed="rId77"/>
          <a:stretch>
            <a:fillRect/>
          </a:stretch>
        </p:blipFill>
        <p:spPr>
          <a:xfrm>
            <a:off x="8182610" y="2132330"/>
            <a:ext cx="3181350" cy="2592705"/>
          </a:xfrm>
          <a:prstGeom prst="rect">
            <a:avLst/>
          </a:prstGeom>
        </p:spPr>
      </p:pic>
    </p:spTree>
    <p:custDataLst>
      <p:tags r:id="rId7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数据与程序分离</a:t>
            </a:r>
            <a:r>
              <a:rPr altLang="en-US" b="0">
                <a:solidFill>
                  <a:schemeClr val="accent1"/>
                </a:solidFill>
                <a:latin typeface="汉仪旗黑-85S" panose="00020600040101010101" pitchFamily="18" charset="-122"/>
                <a:ea typeface="汉仪旗黑-85S" panose="00020600040101010101" pitchFamily="18" charset="-122"/>
                <a:sym typeface="+mn-ea"/>
              </a:rPr>
              <a:t>的价值</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730" y="2410460"/>
            <a:ext cx="9134475" cy="3609340"/>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面向实体</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面向对象</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面向数据流程</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面向生命周期</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面向数据挖掘与商务智能</a:t>
            </a:r>
            <a:endParaRPr altLang="en-US" sz="2000">
              <a:solidFill>
                <a:schemeClr val="dk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5" name="标题 1"/>
          <p:cNvSpPr>
            <a:spLocks noGrp="1"/>
          </p:cNvSpPr>
          <p:nvPr/>
        </p:nvSpPr>
        <p:spPr>
          <a:xfrm>
            <a:off x="1053825" y="92502"/>
            <a:ext cx="6191673" cy="743744"/>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a:solidFill>
                  <a:srgbClr val="0070C0"/>
                </a:solidFill>
                <a:latin typeface="汉仪旗黑-85S" panose="00020600040101010101" pitchFamily="18" charset="-122"/>
                <a:ea typeface="汉仪旗黑-85S" panose="00020600040101010101" pitchFamily="18" charset="-122"/>
                <a:sym typeface="+mn-ea"/>
              </a:rPr>
              <a:t>讲座议题</a:t>
            </a:r>
            <a:endParaRPr altLang="en-US" b="0" dirty="0">
              <a:solidFill>
                <a:srgbClr val="0070C0"/>
              </a:solidFill>
              <a:latin typeface="汉仪旗黑-85S" panose="00020600040101010101" pitchFamily="18" charset="-122"/>
              <a:ea typeface="汉仪旗黑-85S" panose="00020600040101010101" pitchFamily="18" charset="-122"/>
              <a:sym typeface="+mn-ea"/>
            </a:endParaRPr>
          </a:p>
        </p:txBody>
      </p:sp>
      <p:sp>
        <p:nvSpPr>
          <p:cNvPr id="6" name="圆角矩形 3"/>
          <p:cNvSpPr/>
          <p:nvPr>
            <p:custDataLst>
              <p:tags r:id="rId7"/>
            </p:custDataLst>
          </p:nvPr>
        </p:nvSpPr>
        <p:spPr>
          <a:xfrm>
            <a:off x="485784"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 name="文本框 13"/>
          <p:cNvSpPr txBox="1"/>
          <p:nvPr>
            <p:custDataLst>
              <p:tags r:id="rId8"/>
            </p:custDataLst>
          </p:nvPr>
        </p:nvSpPr>
        <p:spPr>
          <a:xfrm>
            <a:off x="1043590" y="2088442"/>
            <a:ext cx="2599910" cy="332064"/>
          </a:xfrm>
          <a:prstGeom prst="rect">
            <a:avLst/>
          </a:prstGeom>
          <a:noFill/>
        </p:spPr>
        <p:txBody>
          <a:bodyPr wrap="square" rtlCol="0">
            <a:noAutofit/>
          </a:bodyPr>
          <a:p>
            <a:pPr marL="0" indent="0" algn="l">
              <a:lnSpc>
                <a:spcPct val="12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个人简介</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9" name="组合 1"/>
          <p:cNvGrpSpPr/>
          <p:nvPr>
            <p:custDataLst>
              <p:tags r:id="rId9"/>
            </p:custDataLst>
          </p:nvPr>
        </p:nvGrpSpPr>
        <p:grpSpPr>
          <a:xfrm>
            <a:off x="215175" y="1805290"/>
            <a:ext cx="825755" cy="815392"/>
            <a:chOff x="747984" y="2355121"/>
            <a:chExt cx="841894" cy="831328"/>
          </a:xfrm>
        </p:grpSpPr>
        <p:sp>
          <p:nvSpPr>
            <p:cNvPr id="10" name="椭圆 5"/>
            <p:cNvSpPr/>
            <p:nvPr>
              <p:custDataLst>
                <p:tags r:id="rId10"/>
              </p:custDataLst>
            </p:nvPr>
          </p:nvSpPr>
          <p:spPr>
            <a:xfrm>
              <a:off x="9684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 name="椭圆 8"/>
            <p:cNvSpPr/>
            <p:nvPr>
              <p:custDataLst>
                <p:tags r:id="rId11"/>
              </p:custDataLst>
            </p:nvPr>
          </p:nvSpPr>
          <p:spPr>
            <a:xfrm>
              <a:off x="13703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 name="椭圆 6"/>
            <p:cNvSpPr/>
            <p:nvPr>
              <p:custDataLst>
                <p:tags r:id="rId12"/>
              </p:custDataLst>
            </p:nvPr>
          </p:nvSpPr>
          <p:spPr>
            <a:xfrm>
              <a:off x="7479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 name="椭圆 4"/>
            <p:cNvSpPr/>
            <p:nvPr>
              <p:custDataLst>
                <p:tags r:id="rId13"/>
              </p:custDataLst>
            </p:nvPr>
          </p:nvSpPr>
          <p:spPr>
            <a:xfrm>
              <a:off x="11621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 name="椭圆 7"/>
            <p:cNvSpPr/>
            <p:nvPr>
              <p:custDataLst>
                <p:tags r:id="rId14"/>
              </p:custDataLst>
            </p:nvPr>
          </p:nvSpPr>
          <p:spPr>
            <a:xfrm>
              <a:off x="8789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6" name="椭圆 9"/>
            <p:cNvSpPr/>
            <p:nvPr>
              <p:custDataLst>
                <p:tags r:id="rId15"/>
              </p:custDataLst>
            </p:nvPr>
          </p:nvSpPr>
          <p:spPr>
            <a:xfrm>
              <a:off x="13505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7" name="椭圆 10"/>
            <p:cNvSpPr/>
            <p:nvPr>
              <p:custDataLst>
                <p:tags r:id="rId16"/>
              </p:custDataLst>
            </p:nvPr>
          </p:nvSpPr>
          <p:spPr>
            <a:xfrm>
              <a:off x="10348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8" name="椭圆 11"/>
            <p:cNvSpPr/>
            <p:nvPr>
              <p:custDataLst>
                <p:tags r:id="rId17"/>
              </p:custDataLst>
            </p:nvPr>
          </p:nvSpPr>
          <p:spPr>
            <a:xfrm>
              <a:off x="8520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9" name="椭圆 12"/>
            <p:cNvSpPr/>
            <p:nvPr>
              <p:custDataLst>
                <p:tags r:id="rId18"/>
              </p:custDataLst>
            </p:nvPr>
          </p:nvSpPr>
          <p:spPr>
            <a:xfrm>
              <a:off x="9709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20" name="椭圆 2"/>
            <p:cNvSpPr/>
            <p:nvPr>
              <p:custDataLst>
                <p:tags r:id="rId19"/>
              </p:custDataLst>
            </p:nvPr>
          </p:nvSpPr>
          <p:spPr>
            <a:xfrm>
              <a:off x="10635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21" name="文本框 15"/>
            <p:cNvSpPr txBox="1"/>
            <p:nvPr>
              <p:custDataLst>
                <p:tags r:id="rId20"/>
              </p:custDataLst>
            </p:nvPr>
          </p:nvSpPr>
          <p:spPr>
            <a:xfrm>
              <a:off x="10831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01</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92" name="圆角矩形 3"/>
          <p:cNvSpPr/>
          <p:nvPr>
            <p:custDataLst>
              <p:tags r:id="rId21"/>
            </p:custDataLst>
          </p:nvPr>
        </p:nvSpPr>
        <p:spPr>
          <a:xfrm>
            <a:off x="4422053"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93" name="文本框 92"/>
          <p:cNvSpPr txBox="1"/>
          <p:nvPr>
            <p:custDataLst>
              <p:tags r:id="rId22"/>
            </p:custDataLst>
          </p:nvPr>
        </p:nvSpPr>
        <p:spPr>
          <a:xfrm>
            <a:off x="4979860" y="2088442"/>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b="1" spc="150">
                <a:solidFill>
                  <a:schemeClr val="bg1"/>
                </a:solidFill>
                <a:latin typeface="Arial" panose="020B0604020202020204" pitchFamily="34" charset="0"/>
                <a:ea typeface="微软雅黑" panose="020B0503020204020204" pitchFamily="34" charset="-122"/>
                <a:sym typeface="+mn-ea"/>
              </a:rPr>
              <a:t>从IT到DT</a:t>
            </a:r>
            <a:endParaRPr lang="en-US" altLang="zh-CN" sz="2000" b="1" spc="150">
              <a:solidFill>
                <a:schemeClr val="bg1"/>
              </a:solidFill>
              <a:latin typeface="Arial" panose="020B0604020202020204" pitchFamily="34" charset="0"/>
              <a:ea typeface="微软雅黑" panose="020B0503020204020204" pitchFamily="34" charset="-122"/>
              <a:sym typeface="+mn-ea"/>
            </a:endParaRPr>
          </a:p>
        </p:txBody>
      </p:sp>
      <p:grpSp>
        <p:nvGrpSpPr>
          <p:cNvPr id="22" name="组合 16"/>
          <p:cNvGrpSpPr/>
          <p:nvPr>
            <p:custDataLst>
              <p:tags r:id="rId23"/>
            </p:custDataLst>
          </p:nvPr>
        </p:nvGrpSpPr>
        <p:grpSpPr>
          <a:xfrm>
            <a:off x="4151445" y="1805290"/>
            <a:ext cx="825755" cy="815392"/>
            <a:chOff x="4761184" y="2355121"/>
            <a:chExt cx="841894" cy="831328"/>
          </a:xfrm>
        </p:grpSpPr>
        <p:sp>
          <p:nvSpPr>
            <p:cNvPr id="98" name="椭圆 97"/>
            <p:cNvSpPr/>
            <p:nvPr>
              <p:custDataLst>
                <p:tags r:id="rId24"/>
              </p:custDataLst>
            </p:nvPr>
          </p:nvSpPr>
          <p:spPr>
            <a:xfrm>
              <a:off x="49816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9" name="椭圆 98"/>
            <p:cNvSpPr/>
            <p:nvPr>
              <p:custDataLst>
                <p:tags r:id="rId25"/>
              </p:custDataLst>
            </p:nvPr>
          </p:nvSpPr>
          <p:spPr>
            <a:xfrm>
              <a:off x="53835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0" name="椭圆 99"/>
            <p:cNvSpPr/>
            <p:nvPr>
              <p:custDataLst>
                <p:tags r:id="rId26"/>
              </p:custDataLst>
            </p:nvPr>
          </p:nvSpPr>
          <p:spPr>
            <a:xfrm>
              <a:off x="47611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1" name="椭圆 100"/>
            <p:cNvSpPr/>
            <p:nvPr>
              <p:custDataLst>
                <p:tags r:id="rId27"/>
              </p:custDataLst>
            </p:nvPr>
          </p:nvSpPr>
          <p:spPr>
            <a:xfrm>
              <a:off x="51753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2" name="椭圆 101"/>
            <p:cNvSpPr/>
            <p:nvPr>
              <p:custDataLst>
                <p:tags r:id="rId28"/>
              </p:custDataLst>
            </p:nvPr>
          </p:nvSpPr>
          <p:spPr>
            <a:xfrm>
              <a:off x="48921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3" name="椭圆 102"/>
            <p:cNvSpPr/>
            <p:nvPr>
              <p:custDataLst>
                <p:tags r:id="rId29"/>
              </p:custDataLst>
            </p:nvPr>
          </p:nvSpPr>
          <p:spPr>
            <a:xfrm>
              <a:off x="53637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4" name="椭圆 103"/>
            <p:cNvSpPr/>
            <p:nvPr>
              <p:custDataLst>
                <p:tags r:id="rId30"/>
              </p:custDataLst>
            </p:nvPr>
          </p:nvSpPr>
          <p:spPr>
            <a:xfrm>
              <a:off x="50480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5" name="椭圆 104"/>
            <p:cNvSpPr/>
            <p:nvPr>
              <p:custDataLst>
                <p:tags r:id="rId31"/>
              </p:custDataLst>
            </p:nvPr>
          </p:nvSpPr>
          <p:spPr>
            <a:xfrm>
              <a:off x="48652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6" name="椭圆 105"/>
            <p:cNvSpPr/>
            <p:nvPr>
              <p:custDataLst>
                <p:tags r:id="rId32"/>
              </p:custDataLst>
            </p:nvPr>
          </p:nvSpPr>
          <p:spPr>
            <a:xfrm>
              <a:off x="49841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6" name="椭圆 95"/>
            <p:cNvSpPr/>
            <p:nvPr>
              <p:custDataLst>
                <p:tags r:id="rId33"/>
              </p:custDataLst>
            </p:nvPr>
          </p:nvSpPr>
          <p:spPr>
            <a:xfrm>
              <a:off x="50767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97" name="文本框 96"/>
            <p:cNvSpPr txBox="1"/>
            <p:nvPr>
              <p:custDataLst>
                <p:tags r:id="rId34"/>
              </p:custDataLst>
            </p:nvPr>
          </p:nvSpPr>
          <p:spPr>
            <a:xfrm>
              <a:off x="50963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02</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08" name="圆角矩形 3"/>
          <p:cNvSpPr/>
          <p:nvPr>
            <p:custDataLst>
              <p:tags r:id="rId35"/>
            </p:custDataLst>
          </p:nvPr>
        </p:nvSpPr>
        <p:spPr>
          <a:xfrm>
            <a:off x="485775" y="3100070"/>
            <a:ext cx="3518535" cy="55626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09" name="文本框 108"/>
          <p:cNvSpPr txBox="1"/>
          <p:nvPr>
            <p:custDataLst>
              <p:tags r:id="rId36"/>
            </p:custDataLst>
          </p:nvPr>
        </p:nvSpPr>
        <p:spPr>
          <a:xfrm>
            <a:off x="1043305" y="3208020"/>
            <a:ext cx="3018790" cy="332105"/>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数据与程序分离的价值</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3" name="组合 18"/>
          <p:cNvGrpSpPr/>
          <p:nvPr>
            <p:custDataLst>
              <p:tags r:id="rId37"/>
            </p:custDataLst>
          </p:nvPr>
        </p:nvGrpSpPr>
        <p:grpSpPr>
          <a:xfrm>
            <a:off x="215175" y="2924934"/>
            <a:ext cx="825755" cy="815392"/>
            <a:chOff x="747984" y="3496648"/>
            <a:chExt cx="841894" cy="831328"/>
          </a:xfrm>
        </p:grpSpPr>
        <p:sp>
          <p:nvSpPr>
            <p:cNvPr id="114" name="椭圆 113"/>
            <p:cNvSpPr/>
            <p:nvPr>
              <p:custDataLst>
                <p:tags r:id="rId38"/>
              </p:custDataLst>
            </p:nvPr>
          </p:nvSpPr>
          <p:spPr>
            <a:xfrm>
              <a:off x="9684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5" name="椭圆 114"/>
            <p:cNvSpPr/>
            <p:nvPr>
              <p:custDataLst>
                <p:tags r:id="rId39"/>
              </p:custDataLst>
            </p:nvPr>
          </p:nvSpPr>
          <p:spPr>
            <a:xfrm>
              <a:off x="13703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6" name="椭圆 115"/>
            <p:cNvSpPr/>
            <p:nvPr>
              <p:custDataLst>
                <p:tags r:id="rId40"/>
              </p:custDataLst>
            </p:nvPr>
          </p:nvSpPr>
          <p:spPr>
            <a:xfrm>
              <a:off x="7479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7" name="椭圆 116"/>
            <p:cNvSpPr/>
            <p:nvPr>
              <p:custDataLst>
                <p:tags r:id="rId41"/>
              </p:custDataLst>
            </p:nvPr>
          </p:nvSpPr>
          <p:spPr>
            <a:xfrm>
              <a:off x="11621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8" name="椭圆 117"/>
            <p:cNvSpPr/>
            <p:nvPr>
              <p:custDataLst>
                <p:tags r:id="rId42"/>
              </p:custDataLst>
            </p:nvPr>
          </p:nvSpPr>
          <p:spPr>
            <a:xfrm>
              <a:off x="8789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9" name="椭圆 118"/>
            <p:cNvSpPr/>
            <p:nvPr>
              <p:custDataLst>
                <p:tags r:id="rId43"/>
              </p:custDataLst>
            </p:nvPr>
          </p:nvSpPr>
          <p:spPr>
            <a:xfrm>
              <a:off x="13505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0" name="椭圆 119"/>
            <p:cNvSpPr/>
            <p:nvPr>
              <p:custDataLst>
                <p:tags r:id="rId44"/>
              </p:custDataLst>
            </p:nvPr>
          </p:nvSpPr>
          <p:spPr>
            <a:xfrm>
              <a:off x="10348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1" name="椭圆 120"/>
            <p:cNvSpPr/>
            <p:nvPr>
              <p:custDataLst>
                <p:tags r:id="rId45"/>
              </p:custDataLst>
            </p:nvPr>
          </p:nvSpPr>
          <p:spPr>
            <a:xfrm>
              <a:off x="8520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2" name="椭圆 121"/>
            <p:cNvSpPr/>
            <p:nvPr>
              <p:custDataLst>
                <p:tags r:id="rId46"/>
              </p:custDataLst>
            </p:nvPr>
          </p:nvSpPr>
          <p:spPr>
            <a:xfrm>
              <a:off x="9709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2" name="椭圆 111"/>
            <p:cNvSpPr/>
            <p:nvPr>
              <p:custDataLst>
                <p:tags r:id="rId47"/>
              </p:custDataLst>
            </p:nvPr>
          </p:nvSpPr>
          <p:spPr>
            <a:xfrm>
              <a:off x="10635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13" name="文本框 112"/>
            <p:cNvSpPr txBox="1"/>
            <p:nvPr>
              <p:custDataLst>
                <p:tags r:id="rId48"/>
              </p:custDataLst>
            </p:nvPr>
          </p:nvSpPr>
          <p:spPr>
            <a:xfrm>
              <a:off x="10831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03</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24" name="圆角矩形 3"/>
          <p:cNvSpPr/>
          <p:nvPr>
            <p:custDataLst>
              <p:tags r:id="rId49"/>
            </p:custDataLst>
          </p:nvPr>
        </p:nvSpPr>
        <p:spPr>
          <a:xfrm>
            <a:off x="4422140" y="3100070"/>
            <a:ext cx="3294380" cy="104267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25" name="文本框 124"/>
          <p:cNvSpPr txBox="1"/>
          <p:nvPr>
            <p:custDataLst>
              <p:tags r:id="rId50"/>
            </p:custDataLst>
          </p:nvPr>
        </p:nvSpPr>
        <p:spPr>
          <a:xfrm>
            <a:off x="4979860" y="3208087"/>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b="1" spc="150">
                <a:solidFill>
                  <a:schemeClr val="tx1"/>
                </a:solidFill>
                <a:latin typeface="Arial" panose="020B0604020202020204" pitchFamily="34" charset="0"/>
                <a:ea typeface="微软雅黑" panose="020B0503020204020204" pitchFamily="34" charset="-122"/>
                <a:sym typeface="+mn-ea"/>
              </a:rPr>
              <a:t>实践出真知：</a:t>
            </a:r>
            <a:endParaRPr lang="en-US" altLang="zh-CN" sz="2000" b="1" spc="150">
              <a:solidFill>
                <a:schemeClr val="tx1"/>
              </a:solidFill>
              <a:latin typeface="Arial" panose="020B0604020202020204" pitchFamily="34" charset="0"/>
              <a:ea typeface="微软雅黑" panose="020B0503020204020204" pitchFamily="34" charset="-122"/>
              <a:sym typeface="+mn-ea"/>
            </a:endParaRPr>
          </a:p>
          <a:p>
            <a:pPr marL="0" indent="0" algn="l">
              <a:lnSpc>
                <a:spcPct val="130000"/>
              </a:lnSpc>
              <a:spcBef>
                <a:spcPts val="0"/>
              </a:spcBef>
              <a:spcAft>
                <a:spcPts val="0"/>
              </a:spcAft>
              <a:buSzPct val="100000"/>
            </a:pPr>
            <a:r>
              <a:rPr lang="en-US" altLang="zh-CN" sz="2000" b="1" spc="150">
                <a:solidFill>
                  <a:schemeClr val="tx1"/>
                </a:solidFill>
                <a:latin typeface="Arial" panose="020B0604020202020204" pitchFamily="34" charset="0"/>
                <a:ea typeface="微软雅黑" panose="020B0503020204020204" pitchFamily="34" charset="-122"/>
                <a:sym typeface="+mn-ea"/>
              </a:rPr>
              <a:t>如何通过应用驱动</a:t>
            </a:r>
            <a:endParaRPr lang="en-US" altLang="zh-CN" sz="2000" b="1" spc="150">
              <a:solidFill>
                <a:schemeClr val="tx1"/>
              </a:solidFill>
              <a:latin typeface="Arial" panose="020B0604020202020204" pitchFamily="34" charset="0"/>
              <a:ea typeface="微软雅黑" panose="020B0503020204020204" pitchFamily="34" charset="-122"/>
              <a:sym typeface="+mn-ea"/>
            </a:endParaRPr>
          </a:p>
        </p:txBody>
      </p:sp>
      <p:grpSp>
        <p:nvGrpSpPr>
          <p:cNvPr id="24" name="组合 17"/>
          <p:cNvGrpSpPr/>
          <p:nvPr>
            <p:custDataLst>
              <p:tags r:id="rId51"/>
            </p:custDataLst>
          </p:nvPr>
        </p:nvGrpSpPr>
        <p:grpSpPr>
          <a:xfrm>
            <a:off x="4151445" y="2924934"/>
            <a:ext cx="825755" cy="815392"/>
            <a:chOff x="4761184" y="3496648"/>
            <a:chExt cx="841894" cy="831328"/>
          </a:xfrm>
        </p:grpSpPr>
        <p:sp>
          <p:nvSpPr>
            <p:cNvPr id="130" name="椭圆 129"/>
            <p:cNvSpPr/>
            <p:nvPr>
              <p:custDataLst>
                <p:tags r:id="rId52"/>
              </p:custDataLst>
            </p:nvPr>
          </p:nvSpPr>
          <p:spPr>
            <a:xfrm>
              <a:off x="49816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1" name="椭圆 130"/>
            <p:cNvSpPr/>
            <p:nvPr>
              <p:custDataLst>
                <p:tags r:id="rId53"/>
              </p:custDataLst>
            </p:nvPr>
          </p:nvSpPr>
          <p:spPr>
            <a:xfrm>
              <a:off x="53835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2" name="椭圆 131"/>
            <p:cNvSpPr/>
            <p:nvPr>
              <p:custDataLst>
                <p:tags r:id="rId54"/>
              </p:custDataLst>
            </p:nvPr>
          </p:nvSpPr>
          <p:spPr>
            <a:xfrm>
              <a:off x="47611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3" name="椭圆 132"/>
            <p:cNvSpPr/>
            <p:nvPr>
              <p:custDataLst>
                <p:tags r:id="rId55"/>
              </p:custDataLst>
            </p:nvPr>
          </p:nvSpPr>
          <p:spPr>
            <a:xfrm>
              <a:off x="51753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4" name="椭圆 133"/>
            <p:cNvSpPr/>
            <p:nvPr>
              <p:custDataLst>
                <p:tags r:id="rId56"/>
              </p:custDataLst>
            </p:nvPr>
          </p:nvSpPr>
          <p:spPr>
            <a:xfrm>
              <a:off x="48921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5" name="椭圆 134"/>
            <p:cNvSpPr/>
            <p:nvPr>
              <p:custDataLst>
                <p:tags r:id="rId57"/>
              </p:custDataLst>
            </p:nvPr>
          </p:nvSpPr>
          <p:spPr>
            <a:xfrm>
              <a:off x="53637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6" name="椭圆 135"/>
            <p:cNvSpPr/>
            <p:nvPr>
              <p:custDataLst>
                <p:tags r:id="rId58"/>
              </p:custDataLst>
            </p:nvPr>
          </p:nvSpPr>
          <p:spPr>
            <a:xfrm>
              <a:off x="50480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7" name="椭圆 136"/>
            <p:cNvSpPr/>
            <p:nvPr>
              <p:custDataLst>
                <p:tags r:id="rId59"/>
              </p:custDataLst>
            </p:nvPr>
          </p:nvSpPr>
          <p:spPr>
            <a:xfrm>
              <a:off x="48652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8" name="椭圆 137"/>
            <p:cNvSpPr/>
            <p:nvPr>
              <p:custDataLst>
                <p:tags r:id="rId60"/>
              </p:custDataLst>
            </p:nvPr>
          </p:nvSpPr>
          <p:spPr>
            <a:xfrm>
              <a:off x="49841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8" name="椭圆 127"/>
            <p:cNvSpPr/>
            <p:nvPr>
              <p:custDataLst>
                <p:tags r:id="rId61"/>
              </p:custDataLst>
            </p:nvPr>
          </p:nvSpPr>
          <p:spPr>
            <a:xfrm>
              <a:off x="50767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29" name="文本框 128"/>
            <p:cNvSpPr txBox="1"/>
            <p:nvPr>
              <p:custDataLst>
                <p:tags r:id="rId62"/>
              </p:custDataLst>
            </p:nvPr>
          </p:nvSpPr>
          <p:spPr>
            <a:xfrm>
              <a:off x="50963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04</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40" name="圆角矩形 3"/>
          <p:cNvSpPr/>
          <p:nvPr>
            <p:custDataLst>
              <p:tags r:id="rId63"/>
            </p:custDataLst>
          </p:nvPr>
        </p:nvSpPr>
        <p:spPr>
          <a:xfrm>
            <a:off x="485775" y="4220210"/>
            <a:ext cx="3294380" cy="103759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1" name="文本框 140"/>
          <p:cNvSpPr txBox="1"/>
          <p:nvPr>
            <p:custDataLst>
              <p:tags r:id="rId64"/>
            </p:custDataLst>
          </p:nvPr>
        </p:nvSpPr>
        <p:spPr>
          <a:xfrm>
            <a:off x="1043590" y="4327730"/>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数据库与学生职业生涯规划</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5" name="组合 19"/>
          <p:cNvGrpSpPr/>
          <p:nvPr>
            <p:custDataLst>
              <p:tags r:id="rId65"/>
            </p:custDataLst>
          </p:nvPr>
        </p:nvGrpSpPr>
        <p:grpSpPr>
          <a:xfrm>
            <a:off x="215175" y="4044579"/>
            <a:ext cx="825755" cy="815392"/>
            <a:chOff x="747984" y="4638174"/>
            <a:chExt cx="841894" cy="831328"/>
          </a:xfrm>
        </p:grpSpPr>
        <p:sp>
          <p:nvSpPr>
            <p:cNvPr id="146" name="椭圆 145"/>
            <p:cNvSpPr/>
            <p:nvPr>
              <p:custDataLst>
                <p:tags r:id="rId66"/>
              </p:custDataLst>
            </p:nvPr>
          </p:nvSpPr>
          <p:spPr>
            <a:xfrm>
              <a:off x="968421" y="5096997"/>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7" name="椭圆 146"/>
            <p:cNvSpPr/>
            <p:nvPr>
              <p:custDataLst>
                <p:tags r:id="rId67"/>
              </p:custDataLst>
            </p:nvPr>
          </p:nvSpPr>
          <p:spPr>
            <a:xfrm>
              <a:off x="1370314" y="4699317"/>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8" name="椭圆 147"/>
            <p:cNvSpPr/>
            <p:nvPr>
              <p:custDataLst>
                <p:tags r:id="rId68"/>
              </p:custDataLst>
            </p:nvPr>
          </p:nvSpPr>
          <p:spPr>
            <a:xfrm>
              <a:off x="747984" y="4954704"/>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9" name="椭圆 148"/>
            <p:cNvSpPr/>
            <p:nvPr>
              <p:custDataLst>
                <p:tags r:id="rId69"/>
              </p:custDataLst>
            </p:nvPr>
          </p:nvSpPr>
          <p:spPr>
            <a:xfrm>
              <a:off x="1162121" y="5168603"/>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0" name="椭圆 149"/>
            <p:cNvSpPr/>
            <p:nvPr>
              <p:custDataLst>
                <p:tags r:id="rId70"/>
              </p:custDataLst>
            </p:nvPr>
          </p:nvSpPr>
          <p:spPr>
            <a:xfrm>
              <a:off x="878981" y="4831255"/>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1" name="椭圆 150"/>
            <p:cNvSpPr/>
            <p:nvPr>
              <p:custDataLst>
                <p:tags r:id="rId71"/>
              </p:custDataLst>
            </p:nvPr>
          </p:nvSpPr>
          <p:spPr>
            <a:xfrm>
              <a:off x="1350598" y="4638174"/>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2" name="椭圆 151"/>
            <p:cNvSpPr/>
            <p:nvPr>
              <p:custDataLst>
                <p:tags r:id="rId72"/>
              </p:custDataLst>
            </p:nvPr>
          </p:nvSpPr>
          <p:spPr>
            <a:xfrm>
              <a:off x="1034808" y="4738275"/>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3" name="椭圆 152"/>
            <p:cNvSpPr/>
            <p:nvPr>
              <p:custDataLst>
                <p:tags r:id="rId73"/>
              </p:custDataLst>
            </p:nvPr>
          </p:nvSpPr>
          <p:spPr>
            <a:xfrm>
              <a:off x="852014" y="5368640"/>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4" name="椭圆 153"/>
            <p:cNvSpPr/>
            <p:nvPr>
              <p:custDataLst>
                <p:tags r:id="rId74"/>
              </p:custDataLst>
            </p:nvPr>
          </p:nvSpPr>
          <p:spPr>
            <a:xfrm>
              <a:off x="970960" y="4696612"/>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4" name="椭圆 143"/>
            <p:cNvSpPr/>
            <p:nvPr>
              <p:custDataLst>
                <p:tags r:id="rId75"/>
              </p:custDataLst>
            </p:nvPr>
          </p:nvSpPr>
          <p:spPr>
            <a:xfrm>
              <a:off x="1063593" y="4854976"/>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45" name="文本框 144"/>
            <p:cNvSpPr txBox="1"/>
            <p:nvPr>
              <p:custDataLst>
                <p:tags r:id="rId76"/>
              </p:custDataLst>
            </p:nvPr>
          </p:nvSpPr>
          <p:spPr>
            <a:xfrm>
              <a:off x="1083175" y="4947352"/>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05</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pic>
        <p:nvPicPr>
          <p:cNvPr id="3" name="图片 2"/>
          <p:cNvPicPr>
            <a:picLocks noChangeAspect="1"/>
          </p:cNvPicPr>
          <p:nvPr/>
        </p:nvPicPr>
        <p:blipFill>
          <a:blip r:embed="rId77"/>
          <a:stretch>
            <a:fillRect/>
          </a:stretch>
        </p:blipFill>
        <p:spPr>
          <a:xfrm>
            <a:off x="7966710" y="2204720"/>
            <a:ext cx="3999230" cy="2670810"/>
          </a:xfrm>
          <a:prstGeom prst="rect">
            <a:avLst/>
          </a:prstGeom>
        </p:spPr>
      </p:pic>
    </p:spTree>
    <p:custDataLst>
      <p:tags r:id="rId7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实践出真知：如何通过应用驱动课程教学</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730" y="1905000"/>
            <a:ext cx="9772015" cy="4599940"/>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学生理解的数据实体：高校的数据实体</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学生感兴趣的应用场景：教学质量评价调查与统计</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与学生利害相关的数据统计：G点与综合测评的构成</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业务管理的数据抽象：企业生产管理信息的数据化</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事务管理的数据抽象：流程的数据化</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软件定义一切：数字孪生</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校企合作（实习）、创新创业（中台、URP、竞赛）、产学研（基建库抽象结构）、线下线上融合（CSDN）、思政（时代需求与职业规划）</a:t>
            </a:r>
            <a:endParaRPr altLang="en-US" sz="2000">
              <a:solidFill>
                <a:schemeClr val="dk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304925" y="211455"/>
            <a:ext cx="9361805" cy="80137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从</a:t>
            </a:r>
            <a:r>
              <a:rPr altLang="en-US" b="0">
                <a:solidFill>
                  <a:schemeClr val="accent1"/>
                </a:solidFill>
                <a:latin typeface="汉仪旗黑-85S" panose="00020600040101010101" pitchFamily="18" charset="-122"/>
                <a:ea typeface="汉仪旗黑-85S" panose="00020600040101010101" pitchFamily="18" charset="-122"/>
                <a:sym typeface="+mn-ea"/>
              </a:rPr>
              <a:t>报表到</a:t>
            </a:r>
            <a:r>
              <a:rPr altLang="en-US" b="0">
                <a:solidFill>
                  <a:schemeClr val="accent1"/>
                </a:solidFill>
                <a:latin typeface="汉仪旗黑-85S" panose="00020600040101010101" pitchFamily="18" charset="-122"/>
                <a:ea typeface="汉仪旗黑-85S" panose="00020600040101010101" pitchFamily="18" charset="-122"/>
                <a:sym typeface="+mn-ea"/>
              </a:rPr>
              <a:t>数据</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3" name="图片 -2147482624" descr="fb1.tif"/>
          <p:cNvPicPr>
            <a:picLocks noChangeAspect="1"/>
          </p:cNvPicPr>
          <p:nvPr>
            <p:custDataLst>
              <p:tags r:id="rId7"/>
            </p:custDataLst>
          </p:nvPr>
        </p:nvPicPr>
        <p:blipFill>
          <a:blip r:embed="rId8"/>
          <a:stretch>
            <a:fillRect/>
          </a:stretch>
        </p:blipFill>
        <p:spPr>
          <a:xfrm>
            <a:off x="2915920" y="1091565"/>
            <a:ext cx="7780655" cy="5721350"/>
          </a:xfrm>
          <a:prstGeom prst="rect">
            <a:avLst/>
          </a:prstGeom>
          <a:noFill/>
          <a:ln w="9525">
            <a:noFill/>
          </a:ln>
        </p:spPr>
      </p:pic>
    </p:spTree>
    <p:custDataLst>
      <p:tags r:id="rId9"/>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304925" y="211455"/>
            <a:ext cx="9361805" cy="80137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从</a:t>
            </a:r>
            <a:r>
              <a:rPr altLang="en-US" b="0">
                <a:solidFill>
                  <a:schemeClr val="accent1"/>
                </a:solidFill>
                <a:latin typeface="汉仪旗黑-85S" panose="00020600040101010101" pitchFamily="18" charset="-122"/>
                <a:ea typeface="汉仪旗黑-85S" panose="00020600040101010101" pitchFamily="18" charset="-122"/>
                <a:sym typeface="+mn-ea"/>
              </a:rPr>
              <a:t>报表到</a:t>
            </a:r>
            <a:r>
              <a:rPr altLang="en-US" b="0">
                <a:solidFill>
                  <a:schemeClr val="accent1"/>
                </a:solidFill>
                <a:latin typeface="汉仪旗黑-85S" panose="00020600040101010101" pitchFamily="18" charset="-122"/>
                <a:ea typeface="汉仪旗黑-85S" panose="00020600040101010101" pitchFamily="18" charset="-122"/>
                <a:sym typeface="+mn-ea"/>
              </a:rPr>
              <a:t>数据</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4" name="图片 3"/>
          <p:cNvPicPr>
            <a:picLocks noChangeAspect="1"/>
          </p:cNvPicPr>
          <p:nvPr/>
        </p:nvPicPr>
        <p:blipFill>
          <a:blip r:embed="rId7"/>
          <a:stretch>
            <a:fillRect/>
          </a:stretch>
        </p:blipFill>
        <p:spPr>
          <a:xfrm>
            <a:off x="1773555" y="1557020"/>
            <a:ext cx="8245475" cy="374586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304925" y="211455"/>
            <a:ext cx="9361805" cy="80137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从</a:t>
            </a:r>
            <a:r>
              <a:rPr altLang="en-US" b="0">
                <a:solidFill>
                  <a:schemeClr val="accent1"/>
                </a:solidFill>
                <a:latin typeface="汉仪旗黑-85S" panose="00020600040101010101" pitchFamily="18" charset="-122"/>
                <a:ea typeface="汉仪旗黑-85S" panose="00020600040101010101" pitchFamily="18" charset="-122"/>
                <a:sym typeface="+mn-ea"/>
              </a:rPr>
              <a:t>报表到</a:t>
            </a:r>
            <a:r>
              <a:rPr altLang="en-US" b="0">
                <a:solidFill>
                  <a:schemeClr val="accent1"/>
                </a:solidFill>
                <a:latin typeface="汉仪旗黑-85S" panose="00020600040101010101" pitchFamily="18" charset="-122"/>
                <a:ea typeface="汉仪旗黑-85S" panose="00020600040101010101" pitchFamily="18" charset="-122"/>
                <a:sym typeface="+mn-ea"/>
              </a:rPr>
              <a:t>数据</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3" name="图片 2"/>
          <p:cNvPicPr>
            <a:picLocks noChangeAspect="1"/>
          </p:cNvPicPr>
          <p:nvPr/>
        </p:nvPicPr>
        <p:blipFill>
          <a:blip r:embed="rId7"/>
          <a:stretch>
            <a:fillRect/>
          </a:stretch>
        </p:blipFill>
        <p:spPr>
          <a:xfrm>
            <a:off x="1270000" y="1196975"/>
            <a:ext cx="9765030" cy="498475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304925" y="211455"/>
            <a:ext cx="9361805" cy="80137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从</a:t>
            </a:r>
            <a:r>
              <a:rPr altLang="en-US" b="0">
                <a:solidFill>
                  <a:schemeClr val="accent1"/>
                </a:solidFill>
                <a:latin typeface="汉仪旗黑-85S" panose="00020600040101010101" pitchFamily="18" charset="-122"/>
                <a:ea typeface="汉仪旗黑-85S" panose="00020600040101010101" pitchFamily="18" charset="-122"/>
                <a:sym typeface="+mn-ea"/>
              </a:rPr>
              <a:t>报表到</a:t>
            </a:r>
            <a:r>
              <a:rPr altLang="en-US" b="0">
                <a:solidFill>
                  <a:schemeClr val="accent1"/>
                </a:solidFill>
                <a:latin typeface="汉仪旗黑-85S" panose="00020600040101010101" pitchFamily="18" charset="-122"/>
                <a:ea typeface="汉仪旗黑-85S" panose="00020600040101010101" pitchFamily="18" charset="-122"/>
                <a:sym typeface="+mn-ea"/>
              </a:rPr>
              <a:t>数据</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3" name="图片 2"/>
          <p:cNvPicPr>
            <a:picLocks noChangeAspect="1"/>
          </p:cNvPicPr>
          <p:nvPr/>
        </p:nvPicPr>
        <p:blipFill>
          <a:blip r:embed="rId7"/>
          <a:stretch>
            <a:fillRect/>
          </a:stretch>
        </p:blipFill>
        <p:spPr>
          <a:xfrm>
            <a:off x="4726305" y="211455"/>
            <a:ext cx="5448300" cy="645795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304925" y="211455"/>
            <a:ext cx="9361805" cy="80137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从</a:t>
            </a:r>
            <a:r>
              <a:rPr altLang="en-US" b="0">
                <a:solidFill>
                  <a:schemeClr val="accent1"/>
                </a:solidFill>
                <a:latin typeface="汉仪旗黑-85S" panose="00020600040101010101" pitchFamily="18" charset="-122"/>
                <a:ea typeface="汉仪旗黑-85S" panose="00020600040101010101" pitchFamily="18" charset="-122"/>
                <a:sym typeface="+mn-ea"/>
              </a:rPr>
              <a:t>报表到</a:t>
            </a:r>
            <a:r>
              <a:rPr altLang="en-US" b="0">
                <a:solidFill>
                  <a:schemeClr val="accent1"/>
                </a:solidFill>
                <a:latin typeface="汉仪旗黑-85S" panose="00020600040101010101" pitchFamily="18" charset="-122"/>
                <a:ea typeface="汉仪旗黑-85S" panose="00020600040101010101" pitchFamily="18" charset="-122"/>
                <a:sym typeface="+mn-ea"/>
              </a:rPr>
              <a:t>数据</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3" name="图片 2"/>
          <p:cNvPicPr>
            <a:picLocks noChangeAspect="1"/>
          </p:cNvPicPr>
          <p:nvPr/>
        </p:nvPicPr>
        <p:blipFill>
          <a:blip r:embed="rId7"/>
          <a:stretch>
            <a:fillRect/>
          </a:stretch>
        </p:blipFill>
        <p:spPr>
          <a:xfrm>
            <a:off x="2452370" y="913130"/>
            <a:ext cx="7967980" cy="550418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304925" y="211455"/>
            <a:ext cx="9361805" cy="80137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从</a:t>
            </a:r>
            <a:r>
              <a:rPr altLang="en-US" b="0">
                <a:solidFill>
                  <a:schemeClr val="accent1"/>
                </a:solidFill>
                <a:latin typeface="汉仪旗黑-85S" panose="00020600040101010101" pitchFamily="18" charset="-122"/>
                <a:ea typeface="汉仪旗黑-85S" panose="00020600040101010101" pitchFamily="18" charset="-122"/>
                <a:sym typeface="+mn-ea"/>
              </a:rPr>
              <a:t>报表到</a:t>
            </a:r>
            <a:r>
              <a:rPr altLang="en-US" b="0">
                <a:solidFill>
                  <a:schemeClr val="accent1"/>
                </a:solidFill>
                <a:latin typeface="汉仪旗黑-85S" panose="00020600040101010101" pitchFamily="18" charset="-122"/>
                <a:ea typeface="汉仪旗黑-85S" panose="00020600040101010101" pitchFamily="18" charset="-122"/>
                <a:sym typeface="+mn-ea"/>
              </a:rPr>
              <a:t>数据</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4" name="图片 3"/>
          <p:cNvPicPr>
            <a:picLocks noChangeAspect="1"/>
          </p:cNvPicPr>
          <p:nvPr/>
        </p:nvPicPr>
        <p:blipFill>
          <a:blip r:embed="rId7"/>
          <a:stretch>
            <a:fillRect/>
          </a:stretch>
        </p:blipFill>
        <p:spPr>
          <a:xfrm>
            <a:off x="4438015" y="143510"/>
            <a:ext cx="6558280" cy="657161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053825" y="92502"/>
            <a:ext cx="6191673" cy="743744"/>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dirty="0">
                <a:solidFill>
                  <a:schemeClr val="accent1"/>
                </a:solidFill>
                <a:latin typeface="汉仪旗黑-85S" panose="00020600040101010101" pitchFamily="18" charset="-122"/>
                <a:ea typeface="汉仪旗黑-85S" panose="00020600040101010101" pitchFamily="18" charset="-122"/>
                <a:sym typeface="+mn-ea"/>
              </a:rPr>
              <a:t>个人简介</a:t>
            </a:r>
            <a:endParaRPr altLang="en-US" b="0" dirty="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descr="7b0a20202020227461726765744964223a202270726f636573734f6e6c696e65576f7264417274220a7d0a"/>
          <p:cNvSpPr>
            <a:spLocks noGrp="1"/>
          </p:cNvSpPr>
          <p:nvPr>
            <p:ph idx="4294967295"/>
            <p:custDataLst>
              <p:tags r:id="rId7"/>
            </p:custDataLst>
          </p:nvPr>
        </p:nvSpPr>
        <p:spPr>
          <a:xfrm>
            <a:off x="549910" y="1484630"/>
            <a:ext cx="9890760" cy="4919345"/>
          </a:xfrm>
        </p:spPr>
        <p:txBody>
          <a:bodyPr vert="horz" lIns="91440" tIns="45720" rIns="91440" bIns="45720" rtlCol="0">
            <a:normAutofit fontScale="25000"/>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1988</a:t>
            </a:r>
            <a:r>
              <a:rPr lang="en-US" altLang="zh-CN" sz="4800" dirty="0">
                <a:solidFill>
                  <a:schemeClr val="dk1"/>
                </a:solidFill>
                <a:cs typeface="微软雅黑" panose="020B0503020204020204" pitchFamily="34" charset="-122"/>
                <a:sym typeface="+mn-ea"/>
              </a:rPr>
              <a:t>年，获清华大学机械学工学学士学位，导师何德誉教授</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1990</a:t>
            </a:r>
            <a:r>
              <a:rPr lang="en-US" altLang="zh-CN" sz="4800" dirty="0">
                <a:solidFill>
                  <a:schemeClr val="dk1"/>
                </a:solidFill>
                <a:cs typeface="微软雅黑" panose="020B0503020204020204" pitchFamily="34" charset="-122"/>
                <a:sym typeface="+mn-ea"/>
              </a:rPr>
              <a:t>年，获中国农业大学计算机辅助设计方向工学硕士，导师殷光复教授</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1990年，参加工作，就职于中国兵器工业总公司第五设计研究院第三工艺室</a:t>
            </a:r>
            <a:r>
              <a:rPr lang="en-US" altLang="zh-CN" sz="4800" dirty="0">
                <a:solidFill>
                  <a:schemeClr val="dk1"/>
                </a:solidFill>
                <a:cs typeface="微软雅黑" panose="020B0503020204020204" pitchFamily="34" charset="-122"/>
                <a:sym typeface="+mn-ea"/>
              </a:rPr>
              <a:t>助理工程师、工程师</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1994年，中国五洲工程咨询</a:t>
            </a:r>
            <a:r>
              <a:rPr lang="en-US" altLang="zh-CN" sz="4800" dirty="0">
                <a:solidFill>
                  <a:schemeClr val="dk1"/>
                </a:solidFill>
                <a:cs typeface="微软雅黑" panose="020B0503020204020204" pitchFamily="34" charset="-122"/>
                <a:sym typeface="+mn-ea"/>
              </a:rPr>
              <a:t>公司总设计师室工业工程研究室研究员</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1995年，中国农业大学计网中心</a:t>
            </a:r>
            <a:r>
              <a:rPr lang="en-US" altLang="zh-CN" sz="4800" dirty="0">
                <a:solidFill>
                  <a:schemeClr val="dk1"/>
                </a:solidFill>
                <a:cs typeface="微软雅黑" panose="020B0503020204020204" pitchFamily="34" charset="-122"/>
                <a:sym typeface="+mn-ea"/>
              </a:rPr>
              <a:t>CAD教研室，讲师、</a:t>
            </a:r>
            <a:r>
              <a:rPr lang="en-US" altLang="zh-CN" sz="4800" dirty="0">
                <a:solidFill>
                  <a:schemeClr val="dk1"/>
                </a:solidFill>
                <a:cs typeface="微软雅黑" panose="020B0503020204020204" pitchFamily="34" charset="-122"/>
                <a:sym typeface="+mn-ea"/>
              </a:rPr>
              <a:t>副教授，教研室主任</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2002年至</a:t>
            </a:r>
            <a:r>
              <a:rPr lang="en-US" altLang="zh-CN" sz="4800" dirty="0">
                <a:solidFill>
                  <a:schemeClr val="dk1"/>
                </a:solidFill>
                <a:cs typeface="微软雅黑" panose="020B0503020204020204" pitchFamily="34" charset="-122"/>
                <a:sym typeface="+mn-ea"/>
              </a:rPr>
              <a:t>2017年，</a:t>
            </a:r>
            <a:r>
              <a:rPr lang="en-US" altLang="zh-CN" sz="4800" dirty="0">
                <a:solidFill>
                  <a:schemeClr val="dk1"/>
                </a:solidFill>
                <a:cs typeface="微软雅黑" panose="020B0503020204020204" pitchFamily="34" charset="-122"/>
                <a:sym typeface="+mn-ea"/>
              </a:rPr>
              <a:t>先后参与5</a:t>
            </a:r>
            <a:r>
              <a:rPr lang="en-US" altLang="zh-CN" sz="4800" dirty="0">
                <a:solidFill>
                  <a:schemeClr val="dk1"/>
                </a:solidFill>
                <a:cs typeface="微软雅黑" panose="020B0503020204020204" pitchFamily="34" charset="-122"/>
                <a:sym typeface="+mn-ea"/>
              </a:rPr>
              <a:t>家境内外信息技术相关公司，出任技术、项目、运营负责人</a:t>
            </a:r>
            <a:endParaRPr lang="en-US" altLang="zh-CN" sz="4800" dirty="0">
              <a:solidFill>
                <a:schemeClr val="dk1"/>
              </a:solidFill>
              <a:cs typeface="微软雅黑" panose="020B0503020204020204" pitchFamily="34" charset="-122"/>
              <a:sym typeface="+mn-ea"/>
            </a:endParaRPr>
          </a:p>
          <a:p>
            <a:pPr lvl="2" algn="l">
              <a:spcAft>
                <a:spcPts val="500"/>
              </a:spcAft>
              <a:buSzTx/>
            </a:pPr>
            <a:r>
              <a:rPr altLang="en-US" sz="4800" dirty="0">
                <a:solidFill>
                  <a:schemeClr val="dk1"/>
                </a:solidFill>
                <a:cs typeface="微软雅黑" panose="020B0503020204020204" pitchFamily="34" charset="-122"/>
                <a:sym typeface="+mn-ea"/>
              </a:rPr>
              <a:t>其中：</a:t>
            </a:r>
            <a:r>
              <a:rPr altLang="en-US" sz="4800" dirty="0">
                <a:solidFill>
                  <a:schemeClr val="dk1"/>
                </a:solidFill>
                <a:cs typeface="微软雅黑" panose="020B0503020204020204" pitchFamily="34" charset="-122"/>
                <a:sym typeface="+mn-ea"/>
              </a:rPr>
              <a:t>2013年北京兴竹同智信息技术股份有限公司</a:t>
            </a:r>
            <a:r>
              <a:rPr altLang="en-US" sz="4800" dirty="0">
                <a:solidFill>
                  <a:schemeClr val="dk1"/>
                </a:solidFill>
                <a:cs typeface="微软雅黑" panose="020B0503020204020204" pitchFamily="34" charset="-122"/>
                <a:sym typeface="+mn-ea"/>
              </a:rPr>
              <a:t>挂牌新三板</a:t>
            </a:r>
            <a:endParaRPr altLang="en-US"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2017</a:t>
            </a:r>
            <a:r>
              <a:rPr lang="en-US" altLang="zh-CN" sz="4800" dirty="0">
                <a:solidFill>
                  <a:schemeClr val="dk1"/>
                </a:solidFill>
                <a:cs typeface="微软雅黑" panose="020B0503020204020204" pitchFamily="34" charset="-122"/>
                <a:sym typeface="+mn-ea"/>
              </a:rPr>
              <a:t>年至今，中国农业大学信息与电气工程学院，工程实践创新中心副主任</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2017</a:t>
            </a:r>
            <a:r>
              <a:rPr lang="en-US" altLang="zh-CN" sz="4800" dirty="0">
                <a:solidFill>
                  <a:schemeClr val="dk1"/>
                </a:solidFill>
                <a:cs typeface="微软雅黑" panose="020B0503020204020204" pitchFamily="34" charset="-122"/>
                <a:sym typeface="+mn-ea"/>
              </a:rPr>
              <a:t>年至今，软件开放实验室主任</a:t>
            </a:r>
            <a:r>
              <a:rPr lang="en-US" altLang="zh-CN" sz="4800" dirty="0">
                <a:solidFill>
                  <a:schemeClr val="dk1"/>
                </a:solidFill>
                <a:cs typeface="微软雅黑" panose="020B0503020204020204" pitchFamily="34" charset="-122"/>
                <a:sym typeface="+mn-ea"/>
              </a:rPr>
              <a:t>  </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2017年、</a:t>
            </a:r>
            <a:r>
              <a:rPr lang="en-US" altLang="zh-CN" sz="4800" dirty="0">
                <a:solidFill>
                  <a:schemeClr val="dk1"/>
                </a:solidFill>
                <a:cs typeface="微软雅黑" panose="020B0503020204020204" pitchFamily="34" charset="-122"/>
                <a:sym typeface="+mn-ea"/>
              </a:rPr>
              <a:t>2018年，</a:t>
            </a:r>
            <a:r>
              <a:rPr lang="en-US" altLang="zh-CN" sz="4800" dirty="0">
                <a:solidFill>
                  <a:schemeClr val="dk1"/>
                </a:solidFill>
                <a:cs typeface="微软雅黑" panose="020B0503020204020204" pitchFamily="34" charset="-122"/>
                <a:sym typeface="+mn-ea"/>
              </a:rPr>
              <a:t> 中国农大大学智慧农业国际研讨会企业创新发展分会主席</a:t>
            </a:r>
            <a:r>
              <a:rPr lang="en-US" altLang="zh-CN" sz="4800" dirty="0">
                <a:solidFill>
                  <a:schemeClr val="dk1"/>
                </a:solidFill>
                <a:cs typeface="微软雅黑" panose="020B0503020204020204" pitchFamily="34" charset="-122"/>
                <a:sym typeface="+mn-ea"/>
              </a:rPr>
              <a:t> </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2021</a:t>
            </a:r>
            <a:r>
              <a:rPr lang="en-US" altLang="zh-CN" sz="4800" dirty="0">
                <a:solidFill>
                  <a:schemeClr val="dk1"/>
                </a:solidFill>
                <a:cs typeface="微软雅黑" panose="020B0503020204020204" pitchFamily="34" charset="-122"/>
                <a:sym typeface="+mn-ea"/>
              </a:rPr>
              <a:t>年、2022</a:t>
            </a:r>
            <a:r>
              <a:rPr lang="en-US" altLang="zh-CN" sz="4800" dirty="0">
                <a:solidFill>
                  <a:schemeClr val="dk1"/>
                </a:solidFill>
                <a:cs typeface="微软雅黑" panose="020B0503020204020204" pitchFamily="34" charset="-122"/>
                <a:sym typeface="+mn-ea"/>
              </a:rPr>
              <a:t>年，清华大学职业发展中心 </a:t>
            </a:r>
            <a:r>
              <a:rPr lang="en-US" altLang="zh-CN" sz="4800" dirty="0">
                <a:solidFill>
                  <a:schemeClr val="dk1"/>
                </a:solidFill>
                <a:cs typeface="微软雅黑" panose="020B0503020204020204" pitchFamily="34" charset="-122"/>
                <a:sym typeface="+mn-ea"/>
              </a:rPr>
              <a:t>职业生涯规划导师</a:t>
            </a:r>
            <a:endParaRPr lang="en-US" altLang="zh-CN" sz="4800" dirty="0">
              <a:solidFill>
                <a:schemeClr val="dk1"/>
              </a:solidFill>
              <a:cs typeface="微软雅黑" panose="020B0503020204020204" pitchFamily="34" charset="-122"/>
              <a:sym typeface="+mn-ea"/>
            </a:endParaRPr>
          </a:p>
          <a:p>
            <a:pPr marL="224155" lvl="1" indent="-224155" algn="l">
              <a:spcBef>
                <a:spcPts val="1800"/>
              </a:spcBef>
              <a:spcAft>
                <a:spcPts val="500"/>
              </a:spcAft>
              <a:buSzTx/>
            </a:pPr>
            <a:r>
              <a:rPr lang="en-US" altLang="zh-CN" sz="4800" dirty="0">
                <a:solidFill>
                  <a:schemeClr val="dk1"/>
                </a:solidFill>
                <a:cs typeface="微软雅黑" panose="020B0503020204020204" pitchFamily="34" charset="-122"/>
                <a:sym typeface="+mn-ea"/>
              </a:rPr>
              <a:t>2019、</a:t>
            </a:r>
            <a:r>
              <a:rPr lang="en-US" altLang="zh-CN" sz="4800" dirty="0">
                <a:solidFill>
                  <a:schemeClr val="dk1"/>
                </a:solidFill>
                <a:cs typeface="微软雅黑" panose="020B0503020204020204" pitchFamily="34" charset="-122"/>
                <a:sym typeface="+mn-ea"/>
              </a:rPr>
              <a:t>2020、</a:t>
            </a:r>
            <a:r>
              <a:rPr lang="en-US" altLang="zh-CN" sz="4800" dirty="0">
                <a:solidFill>
                  <a:schemeClr val="dk1"/>
                </a:solidFill>
                <a:cs typeface="微软雅黑" panose="020B0503020204020204" pitchFamily="34" charset="-122"/>
                <a:sym typeface="+mn-ea"/>
              </a:rPr>
              <a:t>2021年，中国农业大学</a:t>
            </a:r>
            <a:r>
              <a:rPr lang="en-US" altLang="zh-CN" sz="4800" dirty="0">
                <a:solidFill>
                  <a:schemeClr val="dk1"/>
                </a:solidFill>
                <a:cs typeface="微软雅黑" panose="020B0503020204020204" pitchFamily="34" charset="-122"/>
                <a:sym typeface="+mn-ea"/>
              </a:rPr>
              <a:t>计算机协会指导教师</a:t>
            </a:r>
            <a:endParaRPr lang="en-US" altLang="zh-CN" sz="4800" dirty="0">
              <a:solidFill>
                <a:schemeClr val="dk1"/>
              </a:solidFill>
              <a:cs typeface="微软雅黑" panose="020B0503020204020204" pitchFamily="34" charset="-122"/>
              <a:sym typeface="+mn-ea"/>
            </a:endParaRPr>
          </a:p>
          <a:p>
            <a:pPr lvl="0" algn="l">
              <a:buSzTx/>
            </a:pPr>
            <a:endParaRPr altLang="en-US" sz="4800" dirty="0">
              <a:solidFill>
                <a:schemeClr val="dk1"/>
              </a:solidFill>
              <a:cs typeface="微软雅黑" panose="020B0503020204020204" pitchFamily="34" charset="-122"/>
              <a:sym typeface="+mn-ea"/>
            </a:endParaRPr>
          </a:p>
        </p:txBody>
      </p:sp>
      <p:sp>
        <p:nvSpPr>
          <p:cNvPr id="4" name="文本框 3" descr="7b0a2020202022776f7264617274223a20227b5c2269645c223a32353030333030352c5c227469645c223a31333439327d220a7d0a"/>
          <p:cNvSpPr txBox="1"/>
          <p:nvPr/>
        </p:nvSpPr>
        <p:spPr>
          <a:xfrm>
            <a:off x="5230495" y="332740"/>
            <a:ext cx="6126480" cy="521970"/>
          </a:xfrm>
          <a:prstGeom prst="rect">
            <a:avLst/>
          </a:prstGeom>
          <a:noFill/>
        </p:spPr>
        <p:txBody>
          <a:bodyPr wrap="square" rtlCol="0" anchor="t">
            <a:spAutoFit/>
            <a:scene3d>
              <a:camera prst="orthographicFront"/>
              <a:lightRig rig="flat" dir="t">
                <a:rot lat="0" lon="0" rev="0"/>
              </a:lightRig>
            </a:scene3d>
            <a:sp3d extrusionH="102775" contourW="4111" prstMaterial="matte">
              <a:extrusionClr>
                <a:srgbClr val="F7C51A"/>
              </a:extrusionClr>
              <a:contourClr>
                <a:srgbClr val="F5FAF7"/>
              </a:contourClr>
            </a:sp3d>
          </a:bodyPr>
          <a:p>
            <a:pPr marL="0" lvl="0" indent="0" algn="ctr">
              <a:spcAft>
                <a:spcPts val="500"/>
              </a:spcAft>
              <a:buSzTx/>
              <a:buNone/>
            </a:pPr>
            <a:r>
              <a:rPr altLang="en-US" sz="2800" b="1" dirty="0">
                <a:ln w="4111" cap="rnd" cmpd="sng">
                  <a:prstDash val="solid"/>
                  <a:round/>
                </a:ln>
                <a:solidFill>
                  <a:srgbClr val="696969"/>
                </a:solidFill>
                <a:effectLst>
                  <a:outerShdw blurRad="8222" dist="38100" dir="7020000" sx="102000" sy="102000" algn="tl" rotWithShape="0">
                    <a:srgbClr val="D0D0D0">
                      <a:alpha val="92000"/>
                    </a:srgbClr>
                  </a:outerShdw>
                </a:effectLst>
                <a:latin typeface="汉仪书魂体简" panose="02010600000101010101" charset="-122"/>
                <a:ea typeface="汉仪书魂体简" panose="02010600000101010101" charset="-122"/>
                <a:cs typeface="微软雅黑" panose="020B0503020204020204" pitchFamily="34" charset="-122"/>
                <a:sym typeface="+mn-ea"/>
              </a:rPr>
              <a:t>工作理念</a:t>
            </a:r>
            <a:r>
              <a:rPr lang="zh-CN" sz="2800" b="1" dirty="0">
                <a:ln w="4111" cap="rnd" cmpd="sng">
                  <a:prstDash val="solid"/>
                  <a:round/>
                </a:ln>
                <a:solidFill>
                  <a:srgbClr val="696969"/>
                </a:solidFill>
                <a:effectLst>
                  <a:outerShdw blurRad="8222" dist="38100" dir="7020000" sx="102000" sy="102000" algn="tl" rotWithShape="0">
                    <a:srgbClr val="D0D0D0">
                      <a:alpha val="92000"/>
                    </a:srgbClr>
                  </a:outerShdw>
                </a:effectLst>
                <a:latin typeface="汉仪书魂体简" panose="02010600000101010101" charset="-122"/>
                <a:ea typeface="汉仪书魂体简" panose="02010600000101010101" charset="-122"/>
                <a:cs typeface="微软雅黑" panose="020B0503020204020204" pitchFamily="34" charset="-122"/>
                <a:sym typeface="+mn-ea"/>
              </a:rPr>
              <a:t>：</a:t>
            </a:r>
            <a:r>
              <a:rPr altLang="en-US" sz="2800" b="1" dirty="0">
                <a:ln w="4111" cap="rnd" cmpd="sng">
                  <a:prstDash val="solid"/>
                  <a:round/>
                </a:ln>
                <a:solidFill>
                  <a:srgbClr val="696969"/>
                </a:solidFill>
                <a:effectLst>
                  <a:outerShdw blurRad="8222" dist="38100" dir="7020000" sx="102000" sy="102000" algn="tl" rotWithShape="0">
                    <a:srgbClr val="D0D0D0">
                      <a:alpha val="92000"/>
                    </a:srgbClr>
                  </a:outerShdw>
                </a:effectLst>
                <a:latin typeface="汉仪书魂体简" panose="02010600000101010101" charset="-122"/>
                <a:ea typeface="汉仪书魂体简" panose="02010600000101010101" charset="-122"/>
                <a:cs typeface="微软雅黑" panose="020B0503020204020204" pitchFamily="34" charset="-122"/>
                <a:sym typeface="+mn-ea"/>
              </a:rPr>
              <a:t>行胜于言、知行合一</a:t>
            </a:r>
            <a:endParaRPr lang="zh-CN" altLang="en-US" sz="2800" b="1" dirty="0">
              <a:ln w="4111" cap="rnd" cmpd="sng">
                <a:prstDash val="solid"/>
                <a:round/>
              </a:ln>
              <a:solidFill>
                <a:srgbClr val="696969"/>
              </a:solidFill>
              <a:effectLst>
                <a:outerShdw blurRad="8222" dist="38100" dir="7020000" sx="102000" sy="102000" algn="tl" rotWithShape="0">
                  <a:srgbClr val="D0D0D0">
                    <a:alpha val="92000"/>
                  </a:srgbClr>
                </a:outerShdw>
              </a:effectLst>
              <a:latin typeface="汉仪书魂体简" panose="02010600000101010101" charset="-122"/>
              <a:ea typeface="汉仪书魂体简" panose="02010600000101010101" charset="-122"/>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校企合作（实习）</a:t>
            </a:r>
            <a:b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br>
            <a:endPar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413" y="1904999"/>
            <a:ext cx="9134391" cy="4114801"/>
          </a:xfrm>
        </p:spPr>
        <p:txBody>
          <a:bodyPr vert="horz" lIns="91440" tIns="45720" rIns="91440" bIns="45720" rtlCol="0">
            <a:normAutofit fontScale="70000"/>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Aft>
                <a:spcPts val="500"/>
              </a:spcAft>
              <a:buSzTx/>
            </a:pPr>
            <a:r>
              <a:rPr altLang="en-US">
                <a:solidFill>
                  <a:schemeClr val="dk1"/>
                </a:solidFill>
                <a:sym typeface="+mn-ea"/>
              </a:rPr>
              <a:t>软件开放实验室</a:t>
            </a:r>
            <a:endParaRPr altLang="en-US">
              <a:solidFill>
                <a:schemeClr val="dk1"/>
              </a:solidFill>
              <a:sym typeface="+mn-ea"/>
            </a:endParaRPr>
          </a:p>
          <a:p>
            <a:pPr lvl="0" algn="l">
              <a:spcAft>
                <a:spcPts val="500"/>
              </a:spcAft>
              <a:buSzTx/>
            </a:pPr>
            <a:r>
              <a:rPr altLang="en-US">
                <a:solidFill>
                  <a:schemeClr val="dk1"/>
                </a:solidFill>
                <a:sym typeface="+mn-ea"/>
              </a:rPr>
              <a:t>中台平台合作商</a:t>
            </a:r>
            <a:endParaRPr altLang="en-US">
              <a:solidFill>
                <a:schemeClr val="dk1"/>
              </a:solidFill>
              <a:sym typeface="+mn-ea"/>
            </a:endParaRPr>
          </a:p>
          <a:p>
            <a:pPr lvl="1" indent="-224155" algn="l">
              <a:spcBef>
                <a:spcPts val="1800"/>
              </a:spcBef>
              <a:spcAft>
                <a:spcPts val="500"/>
              </a:spcAft>
              <a:buSzTx/>
            </a:pPr>
            <a:r>
              <a:rPr altLang="en-US" sz="2400">
                <a:solidFill>
                  <a:schemeClr val="dk1"/>
                </a:solidFill>
                <a:sym typeface="+mn-ea"/>
              </a:rPr>
              <a:t>TURSUS</a:t>
            </a:r>
            <a:endParaRPr altLang="en-US" sz="2400">
              <a:solidFill>
                <a:schemeClr val="dk1"/>
              </a:solidFill>
              <a:sym typeface="+mn-ea"/>
            </a:endParaRPr>
          </a:p>
          <a:p>
            <a:pPr lvl="1" indent="-224155" algn="l">
              <a:spcBef>
                <a:spcPts val="1800"/>
              </a:spcBef>
              <a:spcAft>
                <a:spcPts val="500"/>
              </a:spcAft>
              <a:buSzTx/>
            </a:pPr>
            <a:r>
              <a:rPr altLang="en-US" sz="2400">
                <a:solidFill>
                  <a:schemeClr val="dk1"/>
                </a:solidFill>
                <a:sym typeface="+mn-ea"/>
              </a:rPr>
              <a:t>双流驱动</a:t>
            </a:r>
            <a:endParaRPr altLang="en-US" sz="2400">
              <a:solidFill>
                <a:schemeClr val="dk1"/>
              </a:solidFill>
              <a:sym typeface="+mn-ea"/>
            </a:endParaRPr>
          </a:p>
          <a:p>
            <a:pPr lvl="1" indent="-224155" algn="l">
              <a:spcBef>
                <a:spcPts val="1800"/>
              </a:spcBef>
              <a:spcAft>
                <a:spcPts val="500"/>
              </a:spcAft>
              <a:buSzTx/>
            </a:pPr>
            <a:r>
              <a:rPr altLang="en-US" sz="2400">
                <a:solidFill>
                  <a:schemeClr val="dk1"/>
                </a:solidFill>
                <a:sym typeface="+mn-ea"/>
              </a:rPr>
              <a:t>其他</a:t>
            </a:r>
            <a:endParaRPr altLang="en-US" sz="2400">
              <a:solidFill>
                <a:schemeClr val="dk1"/>
              </a:solidFill>
              <a:sym typeface="+mn-ea"/>
            </a:endParaRPr>
          </a:p>
          <a:p>
            <a:pPr lvl="0" algn="l">
              <a:spcAft>
                <a:spcPts val="500"/>
              </a:spcAft>
              <a:buSzTx/>
            </a:pPr>
            <a:r>
              <a:rPr altLang="en-US">
                <a:solidFill>
                  <a:schemeClr val="dk1"/>
                </a:solidFill>
                <a:sym typeface="+mn-ea"/>
              </a:rPr>
              <a:t>企业项目数据工程师 ETL（抽取、转换、加载）</a:t>
            </a:r>
            <a:endParaRPr altLang="en-US">
              <a:solidFill>
                <a:schemeClr val="dk1"/>
              </a:solidFill>
              <a:sym typeface="+mn-ea"/>
            </a:endParaRPr>
          </a:p>
          <a:p>
            <a:pPr lvl="1" indent="-224155" algn="l">
              <a:spcBef>
                <a:spcPts val="1800"/>
              </a:spcBef>
              <a:spcAft>
                <a:spcPts val="500"/>
              </a:spcAft>
              <a:buSzTx/>
            </a:pPr>
            <a:r>
              <a:rPr altLang="en-US" sz="2400">
                <a:solidFill>
                  <a:schemeClr val="dk1"/>
                </a:solidFill>
                <a:sym typeface="+mn-ea"/>
              </a:rPr>
              <a:t>初级：清洗数据</a:t>
            </a:r>
            <a:endParaRPr altLang="en-US" sz="2400">
              <a:solidFill>
                <a:schemeClr val="dk1"/>
              </a:solidFill>
              <a:sym typeface="+mn-ea"/>
            </a:endParaRPr>
          </a:p>
          <a:p>
            <a:pPr lvl="1" indent="-224155" algn="l">
              <a:spcBef>
                <a:spcPts val="1800"/>
              </a:spcBef>
              <a:spcAft>
                <a:spcPts val="500"/>
              </a:spcAft>
              <a:buSzTx/>
            </a:pPr>
            <a:r>
              <a:rPr altLang="en-US" sz="2400">
                <a:solidFill>
                  <a:schemeClr val="dk1"/>
                </a:solidFill>
                <a:sym typeface="+mn-ea"/>
              </a:rPr>
              <a:t>工具：data loader</a:t>
            </a:r>
            <a:endParaRPr altLang="en-US" sz="2400">
              <a:solidFill>
                <a:schemeClr val="dk1"/>
              </a:solidFill>
              <a:sym typeface="+mn-ea"/>
            </a:endParaRPr>
          </a:p>
          <a:p>
            <a:pPr lvl="1" algn="l">
              <a:buSzTx/>
            </a:pPr>
            <a:endParaRPr lang="en-US" altLang="zh-CN">
              <a:solidFill>
                <a:schemeClr val="dk1"/>
              </a:solidFill>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校企合作（实习）举例</a:t>
            </a:r>
            <a:b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br>
            <a:endPar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909955" y="1772920"/>
            <a:ext cx="11076940" cy="3595370"/>
          </a:xfrm>
        </p:spPr>
        <p:txBody>
          <a:bodyPr vert="horz" lIns="91440" tIns="45720" rIns="91440" bIns="45720" rtlCol="0">
            <a:no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1996年，华中电管局报表项目（excel/SQLserver），开设《数据库原理与应用》</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1997年，华北电管局资金借贷项目(Access)，开设《软件工程学》</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marL="224155" lvl="1" indent="-224155" algn="l">
              <a:spcBef>
                <a:spcPts val="500"/>
              </a:spcBef>
              <a:spcAft>
                <a:spcPts val="500"/>
              </a:spcAft>
              <a:buSzTx/>
            </a:pPr>
            <a:r>
              <a:rPr altLang="en-US"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1998年，中山凯达精细化工营销管理项目（VisualBasic/SQLserver）开设《VB面向对象程序设计》</a:t>
            </a:r>
            <a:endParaRPr altLang="en-US"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1999年，教学质量评价管理项目，</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2000年，华北电管局工程竣工决算管理项目，出版《Access97-2000数据库原理与应用》教材</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2001年，入股兴竹软件，服务于电力行业信息化</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2002年，农业部会展管理项目（C/S）2003年成立学生创业公司</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2010年，农业部会展管理项目（五方协同电子商务管理平台，B/S）</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2016年，分拆会展管理业务，成立第二家学生创业公司</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2017年，成立软件开放实验室，开设《大型信息系统分析与设计》</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lvl="0" algn="l">
              <a:spcBef>
                <a:spcPts val="500"/>
              </a:spcBef>
              <a:spcAft>
                <a:spcPts val="500"/>
              </a:spcAft>
              <a:buSzTx/>
            </a:pPr>
            <a:r>
              <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rPr>
              <a:t>2018年，工程实践创新中心副主任</a:t>
            </a: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a:p>
            <a:pPr marL="224155" lvl="1" indent="-224155" algn="l">
              <a:spcBef>
                <a:spcPts val="500"/>
              </a:spcBef>
              <a:spcAft>
                <a:spcPts val="500"/>
              </a:spcAft>
              <a:buSzTx/>
            </a:pPr>
            <a:endParaRPr lang="en-US" altLang="zh-CN" sz="1400" b="1">
              <a:solidFill>
                <a:schemeClr val="dk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创新创业（中台、</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URP</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、竞赛）</a:t>
            </a:r>
            <a:endPar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endParaRPr>
          </a:p>
        </p:txBody>
      </p:sp>
      <p:pic>
        <p:nvPicPr>
          <p:cNvPr id="4" name="内容占位符 3"/>
          <p:cNvPicPr>
            <a:picLocks noChangeAspect="1"/>
          </p:cNvPicPr>
          <p:nvPr>
            <p:ph idx="4294967295"/>
          </p:nvPr>
        </p:nvPicPr>
        <p:blipFill>
          <a:blip r:embed="rId7"/>
          <a:stretch>
            <a:fillRect/>
          </a:stretch>
        </p:blipFill>
        <p:spPr>
          <a:xfrm>
            <a:off x="8038465" y="1917065"/>
            <a:ext cx="2889250" cy="4114800"/>
          </a:xfrm>
          <a:prstGeom prst="rect">
            <a:avLst/>
          </a:prstGeom>
        </p:spPr>
      </p:pic>
      <p:sp>
        <p:nvSpPr>
          <p:cNvPr id="3" name="内容占位符 2"/>
          <p:cNvSpPr>
            <a:spLocks noGrp="1"/>
          </p:cNvSpPr>
          <p:nvPr>
            <p:custDataLst>
              <p:tags r:id="rId8"/>
            </p:custDataLst>
          </p:nvPr>
        </p:nvSpPr>
        <p:spPr>
          <a:xfrm>
            <a:off x="1522413" y="1904999"/>
            <a:ext cx="9134391" cy="4114801"/>
          </a:xfrm>
          <a:prstGeom prst="rect">
            <a:avLst/>
          </a:prstGeom>
        </p:spPr>
        <p:txBody>
          <a:bodyPr vert="horz" lIns="91440" tIns="45720" rIns="91440" bIns="45720" rtlCol="0">
            <a:normAutofit lnSpcReduction="10000"/>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algn="l">
              <a:spcBef>
                <a:spcPts val="0"/>
              </a:spcBef>
              <a:spcAft>
                <a:spcPts val="500"/>
              </a:spcAft>
              <a:buSzTx/>
            </a:pPr>
            <a:r>
              <a:rPr lang="zh-CN" altLang="en-US" sz="2000" spc="150">
                <a:solidFill>
                  <a:schemeClr val="dk1"/>
                </a:solidFill>
                <a:uFillTx/>
              </a:rPr>
              <a:t>拟定题目</a:t>
            </a:r>
            <a:endParaRPr lang="zh-CN" altLang="en-US" sz="2000" spc="150">
              <a:solidFill>
                <a:schemeClr val="dk1"/>
              </a:solidFill>
              <a:uFillTx/>
            </a:endParaRPr>
          </a:p>
          <a:p>
            <a:pPr algn="l">
              <a:spcBef>
                <a:spcPts val="0"/>
              </a:spcBef>
              <a:spcAft>
                <a:spcPts val="500"/>
              </a:spcAft>
              <a:buSzTx/>
            </a:pPr>
            <a:r>
              <a:rPr lang="zh-CN" altLang="en-US" sz="2000" spc="150">
                <a:solidFill>
                  <a:schemeClr val="dk1"/>
                </a:solidFill>
                <a:uFillTx/>
              </a:rPr>
              <a:t>搜集资料</a:t>
            </a:r>
            <a:endParaRPr lang="zh-CN" altLang="en-US" sz="2000" spc="150">
              <a:solidFill>
                <a:schemeClr val="dk1"/>
              </a:solidFill>
              <a:uFillTx/>
            </a:endParaRPr>
          </a:p>
          <a:p>
            <a:pPr algn="l">
              <a:spcBef>
                <a:spcPts val="0"/>
              </a:spcBef>
              <a:spcAft>
                <a:spcPts val="500"/>
              </a:spcAft>
              <a:buSzTx/>
            </a:pPr>
            <a:r>
              <a:rPr lang="zh-CN" altLang="en-US" sz="2000" spc="150">
                <a:solidFill>
                  <a:schemeClr val="dk1"/>
                </a:solidFill>
                <a:uFillTx/>
              </a:rPr>
              <a:t>建立抽象模型</a:t>
            </a:r>
            <a:endParaRPr lang="zh-CN" altLang="en-US" sz="2000" spc="150">
              <a:solidFill>
                <a:schemeClr val="dk1"/>
              </a:solidFill>
              <a:uFillTx/>
            </a:endParaRPr>
          </a:p>
          <a:p>
            <a:pPr algn="l">
              <a:spcBef>
                <a:spcPts val="0"/>
              </a:spcBef>
              <a:spcAft>
                <a:spcPts val="500"/>
              </a:spcAft>
              <a:buSzTx/>
            </a:pPr>
            <a:r>
              <a:rPr lang="zh-CN" altLang="en-US" sz="2000" spc="150">
                <a:solidFill>
                  <a:schemeClr val="dk1"/>
                </a:solidFill>
                <a:uFillTx/>
              </a:rPr>
              <a:t>数据分析</a:t>
            </a:r>
            <a:endParaRPr lang="zh-CN" altLang="en-US" sz="2000" spc="150">
              <a:solidFill>
                <a:schemeClr val="dk1"/>
              </a:solidFill>
              <a:uFillTx/>
            </a:endParaRPr>
          </a:p>
          <a:p>
            <a:pPr algn="l">
              <a:spcBef>
                <a:spcPts val="0"/>
              </a:spcBef>
              <a:spcAft>
                <a:spcPts val="500"/>
              </a:spcAft>
              <a:buSzTx/>
            </a:pPr>
            <a:r>
              <a:rPr lang="zh-CN" altLang="en-US" sz="2000" spc="150">
                <a:solidFill>
                  <a:schemeClr val="dk1"/>
                </a:solidFill>
                <a:uFillTx/>
              </a:rPr>
              <a:t>业务分析</a:t>
            </a:r>
            <a:endParaRPr lang="zh-CN" altLang="en-US" sz="2000" spc="150">
              <a:solidFill>
                <a:schemeClr val="dk1"/>
              </a:solidFill>
              <a:uFillTx/>
            </a:endParaRPr>
          </a:p>
          <a:p>
            <a:pPr algn="l">
              <a:spcBef>
                <a:spcPts val="0"/>
              </a:spcBef>
              <a:spcAft>
                <a:spcPts val="500"/>
              </a:spcAft>
              <a:buSzTx/>
            </a:pPr>
            <a:r>
              <a:rPr lang="zh-CN" altLang="en-US" sz="2000" spc="150">
                <a:solidFill>
                  <a:schemeClr val="dk1"/>
                </a:solidFill>
                <a:uFillTx/>
              </a:rPr>
              <a:t>界面设计</a:t>
            </a:r>
            <a:endParaRPr lang="zh-CN" altLang="en-US" sz="2000" spc="150">
              <a:solidFill>
                <a:schemeClr val="dk1"/>
              </a:solidFill>
              <a:uFillTx/>
            </a:endParaRPr>
          </a:p>
          <a:p>
            <a:pPr algn="l">
              <a:spcBef>
                <a:spcPts val="0"/>
              </a:spcBef>
              <a:spcAft>
                <a:spcPts val="500"/>
              </a:spcAft>
              <a:buSzTx/>
            </a:pPr>
            <a:r>
              <a:rPr lang="zh-CN" altLang="en-US" sz="2000" spc="150">
                <a:solidFill>
                  <a:schemeClr val="dk1"/>
                </a:solidFill>
                <a:uFillTx/>
              </a:rPr>
              <a:t>测试部署</a:t>
            </a:r>
            <a:endParaRPr lang="zh-CN" altLang="en-US" sz="2000" spc="150">
              <a:solidFill>
                <a:schemeClr val="dk1"/>
              </a:solidFill>
              <a:uFillTx/>
            </a:endParaRPr>
          </a:p>
          <a:p>
            <a:pPr lvl="1"/>
            <a:endParaRPr lang="zh-CN" altLang="en-US" sz="2000">
              <a:solidFill>
                <a:schemeClr val="dk1"/>
              </a:solidFill>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产学研（基建库抽象结构）</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413" y="1904999"/>
            <a:ext cx="9134391" cy="4114801"/>
          </a:xfrm>
        </p:spPr>
        <p:txBody>
          <a:bodyPr vert="horz" lIns="91440" tIns="45720" rIns="91440" bIns="45720" rtlCol="0">
            <a:normAutofit fontScale="80000"/>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Aft>
                <a:spcPts val="500"/>
              </a:spcAft>
              <a:buSzTx/>
            </a:pPr>
            <a:r>
              <a:rPr altLang="en-US">
                <a:solidFill>
                  <a:schemeClr val="dk1"/>
                </a:solidFill>
                <a:sym typeface="+mn-ea"/>
              </a:rPr>
              <a:t>基建工程财务管理数据库（</a:t>
            </a:r>
            <a:r>
              <a:rPr altLang="en-US">
                <a:solidFill>
                  <a:schemeClr val="dk1"/>
                </a:solidFill>
                <a:sym typeface="+mn-ea"/>
              </a:rPr>
              <a:t>业务背景）</a:t>
            </a:r>
            <a:endParaRPr altLang="en-US">
              <a:solidFill>
                <a:schemeClr val="dk1"/>
              </a:solidFill>
              <a:sym typeface="+mn-ea"/>
            </a:endParaRPr>
          </a:p>
          <a:p>
            <a:pPr lvl="1" algn="l">
              <a:spcAft>
                <a:spcPts val="500"/>
              </a:spcAft>
              <a:buSzTx/>
            </a:pPr>
            <a:r>
              <a:rPr altLang="en-US">
                <a:solidFill>
                  <a:schemeClr val="dk1"/>
                </a:solidFill>
                <a:sym typeface="+mn-ea"/>
              </a:rPr>
              <a:t>科目体系：</a:t>
            </a:r>
            <a:endParaRPr altLang="en-US">
              <a:solidFill>
                <a:schemeClr val="dk1"/>
              </a:solidFill>
              <a:sym typeface="+mn-ea"/>
            </a:endParaRPr>
          </a:p>
          <a:p>
            <a:pPr lvl="2" algn="l">
              <a:spcAft>
                <a:spcPts val="500"/>
              </a:spcAft>
              <a:buSzTx/>
            </a:pPr>
            <a:r>
              <a:rPr altLang="en-US">
                <a:solidFill>
                  <a:schemeClr val="dk1"/>
                </a:solidFill>
                <a:sym typeface="+mn-ea"/>
              </a:rPr>
              <a:t>在建工程：建筑、安装、设备、其他</a:t>
            </a:r>
            <a:endParaRPr altLang="en-US">
              <a:solidFill>
                <a:schemeClr val="dk1"/>
              </a:solidFill>
              <a:sym typeface="+mn-ea"/>
            </a:endParaRPr>
          </a:p>
          <a:p>
            <a:pPr lvl="2" algn="l">
              <a:spcAft>
                <a:spcPts val="500"/>
              </a:spcAft>
              <a:buSzTx/>
            </a:pPr>
            <a:r>
              <a:rPr altLang="en-US">
                <a:solidFill>
                  <a:schemeClr val="dk1"/>
                </a:solidFill>
                <a:sym typeface="+mn-ea"/>
              </a:rPr>
              <a:t>固定资产：厂房构筑物、设备</a:t>
            </a:r>
            <a:endParaRPr altLang="en-US">
              <a:solidFill>
                <a:schemeClr val="dk1"/>
              </a:solidFill>
              <a:sym typeface="+mn-ea"/>
            </a:endParaRPr>
          </a:p>
          <a:p>
            <a:pPr lvl="2" algn="l">
              <a:spcAft>
                <a:spcPts val="500"/>
              </a:spcAft>
              <a:buSzTx/>
            </a:pPr>
            <a:r>
              <a:rPr altLang="en-US">
                <a:solidFill>
                  <a:schemeClr val="dk1"/>
                </a:solidFill>
                <a:sym typeface="+mn-ea"/>
              </a:rPr>
              <a:t>递延资产：</a:t>
            </a:r>
            <a:endParaRPr altLang="en-US">
              <a:solidFill>
                <a:schemeClr val="dk1"/>
              </a:solidFill>
              <a:sym typeface="+mn-ea"/>
            </a:endParaRPr>
          </a:p>
          <a:p>
            <a:pPr lvl="0" algn="l">
              <a:spcAft>
                <a:spcPts val="500"/>
              </a:spcAft>
              <a:buSzTx/>
            </a:pPr>
            <a:r>
              <a:rPr altLang="en-US">
                <a:solidFill>
                  <a:schemeClr val="dk1"/>
                </a:solidFill>
                <a:sym typeface="+mn-ea"/>
              </a:rPr>
              <a:t>数据模型抽象度对程序复用（对象化）的</a:t>
            </a:r>
            <a:r>
              <a:rPr altLang="en-US">
                <a:solidFill>
                  <a:schemeClr val="dk1"/>
                </a:solidFill>
                <a:sym typeface="+mn-ea"/>
              </a:rPr>
              <a:t>贡献</a:t>
            </a:r>
            <a:endParaRPr altLang="en-US">
              <a:solidFill>
                <a:schemeClr val="dk1"/>
              </a:solidFill>
              <a:sym typeface="+mn-ea"/>
            </a:endParaRPr>
          </a:p>
          <a:p>
            <a:pPr lvl="1" algn="l">
              <a:spcAft>
                <a:spcPts val="500"/>
              </a:spcAft>
              <a:buSzTx/>
            </a:pPr>
            <a:r>
              <a:rPr altLang="en-US">
                <a:solidFill>
                  <a:schemeClr val="dk1"/>
                </a:solidFill>
                <a:sym typeface="+mn-ea"/>
              </a:rPr>
              <a:t>失败</a:t>
            </a:r>
            <a:r>
              <a:rPr altLang="en-US">
                <a:solidFill>
                  <a:schemeClr val="dk1"/>
                </a:solidFill>
                <a:sym typeface="+mn-ea"/>
              </a:rPr>
              <a:t>项目：</a:t>
            </a:r>
            <a:endParaRPr altLang="en-US">
              <a:solidFill>
                <a:schemeClr val="dk1"/>
              </a:solidFill>
              <a:sym typeface="+mn-ea"/>
            </a:endParaRPr>
          </a:p>
          <a:p>
            <a:pPr lvl="2" algn="l">
              <a:spcAft>
                <a:spcPts val="500"/>
              </a:spcAft>
              <a:buSzTx/>
            </a:pPr>
            <a:r>
              <a:rPr altLang="en-US">
                <a:solidFill>
                  <a:schemeClr val="dk1"/>
                </a:solidFill>
                <a:sym typeface="+mn-ea"/>
              </a:rPr>
              <a:t>建筑基表、安装基表、设备基表、其他基表、构筑物基表、设备</a:t>
            </a:r>
            <a:r>
              <a:rPr altLang="en-US">
                <a:solidFill>
                  <a:schemeClr val="dk1"/>
                </a:solidFill>
                <a:sym typeface="+mn-ea"/>
              </a:rPr>
              <a:t>基表</a:t>
            </a:r>
            <a:endParaRPr altLang="en-US">
              <a:solidFill>
                <a:schemeClr val="dk1"/>
              </a:solidFill>
              <a:sym typeface="+mn-ea"/>
            </a:endParaRPr>
          </a:p>
          <a:p>
            <a:pPr lvl="1" algn="l">
              <a:spcAft>
                <a:spcPts val="500"/>
              </a:spcAft>
              <a:buSzTx/>
            </a:pPr>
            <a:r>
              <a:rPr altLang="en-US">
                <a:solidFill>
                  <a:schemeClr val="dk1"/>
                </a:solidFill>
                <a:sym typeface="+mn-ea"/>
              </a:rPr>
              <a:t>成功</a:t>
            </a:r>
            <a:r>
              <a:rPr altLang="en-US">
                <a:solidFill>
                  <a:schemeClr val="dk1"/>
                </a:solidFill>
                <a:sym typeface="+mn-ea"/>
              </a:rPr>
              <a:t>项目：</a:t>
            </a:r>
            <a:endParaRPr altLang="en-US">
              <a:solidFill>
                <a:schemeClr val="dk1"/>
              </a:solidFill>
              <a:sym typeface="+mn-ea"/>
            </a:endParaRPr>
          </a:p>
          <a:p>
            <a:pPr lvl="2" algn="l">
              <a:spcAft>
                <a:spcPts val="500"/>
              </a:spcAft>
              <a:buSzTx/>
            </a:pPr>
            <a:r>
              <a:rPr altLang="en-US">
                <a:solidFill>
                  <a:schemeClr val="dk1"/>
                </a:solidFill>
                <a:sym typeface="+mn-ea"/>
              </a:rPr>
              <a:t>在建工程表、资产表、工程类型表、资产类型表、分配表（分配来源表、分配去向</a:t>
            </a:r>
            <a:r>
              <a:rPr altLang="en-US">
                <a:solidFill>
                  <a:schemeClr val="dk1"/>
                </a:solidFill>
                <a:sym typeface="+mn-ea"/>
              </a:rPr>
              <a:t>表）</a:t>
            </a:r>
            <a:endParaRPr altLang="en-US">
              <a:solidFill>
                <a:schemeClr val="dk1"/>
              </a:solidFill>
              <a:sym typeface="+mn-ea"/>
            </a:endParaRPr>
          </a:p>
          <a:p>
            <a:pPr lvl="2" algn="l">
              <a:buSzTx/>
            </a:pPr>
            <a:endParaRPr altLang="en-US">
              <a:solidFill>
                <a:schemeClr val="dk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线下线上融合（</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CSDN</a:t>
            </a:r>
            <a:r>
              <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rPr>
              <a:t>）</a:t>
            </a:r>
            <a:endParaRPr altLang="en-US" b="0">
              <a:solidFill>
                <a:schemeClr val="accent1"/>
              </a:solidFill>
              <a:latin typeface="汉仪旗黑-85S" panose="00020600040101010101" pitchFamily="18" charset="-122"/>
              <a:ea typeface="黑体" panose="02010609060101010101" charset="-122"/>
              <a:cs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413" y="1904999"/>
            <a:ext cx="9134391" cy="4114801"/>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CSDN平台的利用</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技术与应用相结合</a:t>
            </a:r>
            <a:endParaRPr altLang="en-US" sz="2000">
              <a:solidFill>
                <a:schemeClr val="dk1"/>
              </a:solidFill>
              <a:sym typeface="+mn-ea"/>
            </a:endParaRPr>
          </a:p>
          <a:p>
            <a:pPr lvl="0" algn="l">
              <a:buSzTx/>
            </a:pPr>
            <a:endParaRPr lang="en-US" altLang="zh-CN" sz="2000">
              <a:solidFill>
                <a:schemeClr val="dk1"/>
              </a:solidFill>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108013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课程思政（时代需求与职业规划）</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413" y="1904999"/>
            <a:ext cx="9134391" cy="4114801"/>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中国的饭碗要牢牢把握在中国人手里</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中国的数据要牢牢把我在中国人手里</a:t>
            </a:r>
            <a:endParaRPr altLang="en-US" sz="2000">
              <a:solidFill>
                <a:schemeClr val="dk1"/>
              </a:solidFill>
              <a:sym typeface="+mn-ea"/>
            </a:endParaRPr>
          </a:p>
          <a:p>
            <a:pPr lvl="0" algn="l">
              <a:spcBef>
                <a:spcPts val="0"/>
              </a:spcBef>
              <a:spcAft>
                <a:spcPts val="500"/>
              </a:spcAft>
              <a:buSzTx/>
            </a:pP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识大势（爱国情怀</a:t>
            </a:r>
            <a:r>
              <a:rPr lang="en-US" altLang="zh-CN" sz="2000">
                <a:solidFill>
                  <a:schemeClr val="dk1"/>
                </a:solidFill>
                <a:sym typeface="+mn-ea"/>
              </a:rPr>
              <a:t>——</a:t>
            </a:r>
            <a:r>
              <a:rPr altLang="en-US" sz="2000">
                <a:solidFill>
                  <a:schemeClr val="dk1"/>
                </a:solidFill>
                <a:sym typeface="+mn-ea"/>
              </a:rPr>
              <a:t>世界观）</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立大志（责任担当</a:t>
            </a:r>
            <a:r>
              <a:rPr lang="en-US" altLang="zh-CN" sz="2000">
                <a:solidFill>
                  <a:schemeClr val="dk1"/>
                </a:solidFill>
                <a:sym typeface="+mn-ea"/>
              </a:rPr>
              <a:t>——</a:t>
            </a:r>
            <a:r>
              <a:rPr altLang="en-US" sz="2000">
                <a:solidFill>
                  <a:schemeClr val="dk1"/>
                </a:solidFill>
                <a:sym typeface="+mn-ea"/>
              </a:rPr>
              <a:t>人生观）</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守正出新（职业素养</a:t>
            </a:r>
            <a:r>
              <a:rPr lang="en-US" altLang="zh-CN" sz="2000">
                <a:solidFill>
                  <a:schemeClr val="dk1"/>
                </a:solidFill>
                <a:sym typeface="+mn-ea"/>
              </a:rPr>
              <a:t>——</a:t>
            </a:r>
            <a:r>
              <a:rPr altLang="en-US" sz="2000">
                <a:solidFill>
                  <a:schemeClr val="dk1"/>
                </a:solidFill>
                <a:sym typeface="+mn-ea"/>
              </a:rPr>
              <a:t>价值观）</a:t>
            </a:r>
            <a:endParaRPr altLang="en-US" sz="2000">
              <a:solidFill>
                <a:schemeClr val="dk1"/>
              </a:solidFill>
              <a:sym typeface="+mn-ea"/>
            </a:endParaRPr>
          </a:p>
          <a:p>
            <a:pPr marL="0" lvl="0" indent="0" algn="l">
              <a:buSzTx/>
              <a:buNone/>
            </a:pPr>
            <a:endParaRPr altLang="en-US">
              <a:solidFill>
                <a:schemeClr val="dk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413510" y="260985"/>
            <a:ext cx="9186545" cy="602615"/>
          </a:xfr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课程思政（课程思政</a:t>
            </a:r>
            <a:r>
              <a:rPr altLang="en-US" b="0">
                <a:solidFill>
                  <a:schemeClr val="accent1"/>
                </a:solidFill>
                <a:latin typeface="汉仪旗黑-85S" panose="00020600040101010101" pitchFamily="18" charset="-122"/>
                <a:ea typeface="汉仪旗黑-85S" panose="00020600040101010101" pitchFamily="18" charset="-122"/>
                <a:sym typeface="+mn-ea"/>
              </a:rPr>
              <a:t>教学）</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4" name="图片 3"/>
          <p:cNvPicPr>
            <a:picLocks noChangeAspect="1"/>
          </p:cNvPicPr>
          <p:nvPr/>
        </p:nvPicPr>
        <p:blipFill>
          <a:blip r:embed="rId7"/>
          <a:stretch>
            <a:fillRect/>
          </a:stretch>
        </p:blipFill>
        <p:spPr>
          <a:xfrm>
            <a:off x="3707765" y="847090"/>
            <a:ext cx="6805930" cy="573722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413510" y="260985"/>
            <a:ext cx="9186545" cy="602615"/>
          </a:xfr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课程思政（课程思政</a:t>
            </a:r>
            <a:r>
              <a:rPr altLang="en-US" b="0">
                <a:solidFill>
                  <a:schemeClr val="accent1"/>
                </a:solidFill>
                <a:latin typeface="汉仪旗黑-85S" panose="00020600040101010101" pitchFamily="18" charset="-122"/>
                <a:ea typeface="汉仪旗黑-85S" panose="00020600040101010101" pitchFamily="18" charset="-122"/>
                <a:sym typeface="+mn-ea"/>
              </a:rPr>
              <a:t>教学）</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3" name="图片 2"/>
          <p:cNvPicPr>
            <a:picLocks noChangeAspect="1"/>
          </p:cNvPicPr>
          <p:nvPr/>
        </p:nvPicPr>
        <p:blipFill>
          <a:blip r:embed="rId7"/>
          <a:stretch>
            <a:fillRect/>
          </a:stretch>
        </p:blipFill>
        <p:spPr>
          <a:xfrm>
            <a:off x="3573780" y="764540"/>
            <a:ext cx="6725285" cy="553212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软件定义一切（</a:t>
            </a:r>
            <a:r>
              <a:rPr altLang="en-US" b="0">
                <a:solidFill>
                  <a:schemeClr val="accent1"/>
                </a:solidFill>
                <a:latin typeface="汉仪旗黑-85S" panose="00020600040101010101" pitchFamily="18" charset="-122"/>
                <a:ea typeface="汉仪旗黑-85S" panose="00020600040101010101" pitchFamily="18" charset="-122"/>
                <a:sym typeface="+mn-ea"/>
              </a:rPr>
              <a:t>软件中台的</a:t>
            </a:r>
            <a:r>
              <a:rPr altLang="en-US" b="0">
                <a:solidFill>
                  <a:schemeClr val="accent1"/>
                </a:solidFill>
                <a:latin typeface="汉仪旗黑-85S" panose="00020600040101010101" pitchFamily="18" charset="-122"/>
                <a:ea typeface="汉仪旗黑-85S" panose="00020600040101010101" pitchFamily="18" charset="-122"/>
                <a:sym typeface="+mn-ea"/>
              </a:rPr>
              <a:t>兴起）</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413" y="1904999"/>
            <a:ext cx="9134391" cy="4114801"/>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元数据</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业务实体</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审批流</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业务流</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第三方接口</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商业智能</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云原生（横向）</a:t>
            </a:r>
            <a:endParaRPr altLang="en-US" sz="2000">
              <a:solidFill>
                <a:schemeClr val="dk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5" name="标题 1"/>
          <p:cNvSpPr>
            <a:spLocks noGrp="1"/>
          </p:cNvSpPr>
          <p:nvPr/>
        </p:nvSpPr>
        <p:spPr>
          <a:xfrm>
            <a:off x="1053825" y="92502"/>
            <a:ext cx="6191673" cy="743744"/>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a:solidFill>
                  <a:srgbClr val="0070C0"/>
                </a:solidFill>
                <a:latin typeface="汉仪旗黑-85S" panose="00020600040101010101" pitchFamily="18" charset="-122"/>
                <a:ea typeface="汉仪旗黑-85S" panose="00020600040101010101" pitchFamily="18" charset="-122"/>
                <a:sym typeface="+mn-ea"/>
              </a:rPr>
              <a:t>讲座议题</a:t>
            </a:r>
            <a:endParaRPr altLang="en-US" b="0" dirty="0">
              <a:solidFill>
                <a:srgbClr val="0070C0"/>
              </a:solidFill>
              <a:latin typeface="汉仪旗黑-85S" panose="00020600040101010101" pitchFamily="18" charset="-122"/>
              <a:ea typeface="汉仪旗黑-85S" panose="00020600040101010101" pitchFamily="18" charset="-122"/>
              <a:sym typeface="+mn-ea"/>
            </a:endParaRPr>
          </a:p>
        </p:txBody>
      </p:sp>
      <p:sp>
        <p:nvSpPr>
          <p:cNvPr id="6" name="圆角矩形 3"/>
          <p:cNvSpPr/>
          <p:nvPr>
            <p:custDataLst>
              <p:tags r:id="rId7"/>
            </p:custDataLst>
          </p:nvPr>
        </p:nvSpPr>
        <p:spPr>
          <a:xfrm>
            <a:off x="485784"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 name="文本框 13"/>
          <p:cNvSpPr txBox="1"/>
          <p:nvPr>
            <p:custDataLst>
              <p:tags r:id="rId8"/>
            </p:custDataLst>
          </p:nvPr>
        </p:nvSpPr>
        <p:spPr>
          <a:xfrm>
            <a:off x="1043590" y="2088442"/>
            <a:ext cx="2599910" cy="332064"/>
          </a:xfrm>
          <a:prstGeom prst="rect">
            <a:avLst/>
          </a:prstGeom>
          <a:noFill/>
        </p:spPr>
        <p:txBody>
          <a:bodyPr wrap="square" rtlCol="0">
            <a:noAutofit/>
          </a:bodyPr>
          <a:p>
            <a:pPr marL="0" indent="0" algn="l">
              <a:lnSpc>
                <a:spcPct val="12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个人简介</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9" name="组合 1"/>
          <p:cNvGrpSpPr/>
          <p:nvPr>
            <p:custDataLst>
              <p:tags r:id="rId9"/>
            </p:custDataLst>
          </p:nvPr>
        </p:nvGrpSpPr>
        <p:grpSpPr>
          <a:xfrm>
            <a:off x="215175" y="1805290"/>
            <a:ext cx="825755" cy="815392"/>
            <a:chOff x="747984" y="2355121"/>
            <a:chExt cx="841894" cy="831328"/>
          </a:xfrm>
        </p:grpSpPr>
        <p:sp>
          <p:nvSpPr>
            <p:cNvPr id="10" name="椭圆 5"/>
            <p:cNvSpPr/>
            <p:nvPr>
              <p:custDataLst>
                <p:tags r:id="rId10"/>
              </p:custDataLst>
            </p:nvPr>
          </p:nvSpPr>
          <p:spPr>
            <a:xfrm>
              <a:off x="9684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 name="椭圆 8"/>
            <p:cNvSpPr/>
            <p:nvPr>
              <p:custDataLst>
                <p:tags r:id="rId11"/>
              </p:custDataLst>
            </p:nvPr>
          </p:nvSpPr>
          <p:spPr>
            <a:xfrm>
              <a:off x="13703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 name="椭圆 6"/>
            <p:cNvSpPr/>
            <p:nvPr>
              <p:custDataLst>
                <p:tags r:id="rId12"/>
              </p:custDataLst>
            </p:nvPr>
          </p:nvSpPr>
          <p:spPr>
            <a:xfrm>
              <a:off x="7479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 name="椭圆 4"/>
            <p:cNvSpPr/>
            <p:nvPr>
              <p:custDataLst>
                <p:tags r:id="rId13"/>
              </p:custDataLst>
            </p:nvPr>
          </p:nvSpPr>
          <p:spPr>
            <a:xfrm>
              <a:off x="11621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 name="椭圆 7"/>
            <p:cNvSpPr/>
            <p:nvPr>
              <p:custDataLst>
                <p:tags r:id="rId14"/>
              </p:custDataLst>
            </p:nvPr>
          </p:nvSpPr>
          <p:spPr>
            <a:xfrm>
              <a:off x="8789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6" name="椭圆 9"/>
            <p:cNvSpPr/>
            <p:nvPr>
              <p:custDataLst>
                <p:tags r:id="rId15"/>
              </p:custDataLst>
            </p:nvPr>
          </p:nvSpPr>
          <p:spPr>
            <a:xfrm>
              <a:off x="13505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7" name="椭圆 10"/>
            <p:cNvSpPr/>
            <p:nvPr>
              <p:custDataLst>
                <p:tags r:id="rId16"/>
              </p:custDataLst>
            </p:nvPr>
          </p:nvSpPr>
          <p:spPr>
            <a:xfrm>
              <a:off x="10348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8" name="椭圆 11"/>
            <p:cNvSpPr/>
            <p:nvPr>
              <p:custDataLst>
                <p:tags r:id="rId17"/>
              </p:custDataLst>
            </p:nvPr>
          </p:nvSpPr>
          <p:spPr>
            <a:xfrm>
              <a:off x="8520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9" name="椭圆 12"/>
            <p:cNvSpPr/>
            <p:nvPr>
              <p:custDataLst>
                <p:tags r:id="rId18"/>
              </p:custDataLst>
            </p:nvPr>
          </p:nvSpPr>
          <p:spPr>
            <a:xfrm>
              <a:off x="9709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20" name="椭圆 2"/>
            <p:cNvSpPr/>
            <p:nvPr>
              <p:custDataLst>
                <p:tags r:id="rId19"/>
              </p:custDataLst>
            </p:nvPr>
          </p:nvSpPr>
          <p:spPr>
            <a:xfrm>
              <a:off x="10635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21" name="文本框 15"/>
            <p:cNvSpPr txBox="1"/>
            <p:nvPr>
              <p:custDataLst>
                <p:tags r:id="rId20"/>
              </p:custDataLst>
            </p:nvPr>
          </p:nvSpPr>
          <p:spPr>
            <a:xfrm>
              <a:off x="10831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01</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92" name="圆角矩形 3"/>
          <p:cNvSpPr/>
          <p:nvPr>
            <p:custDataLst>
              <p:tags r:id="rId21"/>
            </p:custDataLst>
          </p:nvPr>
        </p:nvSpPr>
        <p:spPr>
          <a:xfrm>
            <a:off x="4422053" y="1980624"/>
            <a:ext cx="3294547" cy="556053"/>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93" name="文本框 92"/>
          <p:cNvSpPr txBox="1"/>
          <p:nvPr>
            <p:custDataLst>
              <p:tags r:id="rId22"/>
            </p:custDataLst>
          </p:nvPr>
        </p:nvSpPr>
        <p:spPr>
          <a:xfrm>
            <a:off x="4979860" y="2088442"/>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b="1" spc="150">
                <a:solidFill>
                  <a:schemeClr val="bg1"/>
                </a:solidFill>
                <a:latin typeface="Arial" panose="020B0604020202020204" pitchFamily="34" charset="0"/>
                <a:ea typeface="微软雅黑" panose="020B0503020204020204" pitchFamily="34" charset="-122"/>
                <a:sym typeface="+mn-ea"/>
              </a:rPr>
              <a:t>从IT到DT</a:t>
            </a:r>
            <a:endParaRPr lang="en-US" altLang="zh-CN" sz="2000" b="1" spc="150">
              <a:solidFill>
                <a:schemeClr val="bg1"/>
              </a:solidFill>
              <a:latin typeface="Arial" panose="020B0604020202020204" pitchFamily="34" charset="0"/>
              <a:ea typeface="微软雅黑" panose="020B0503020204020204" pitchFamily="34" charset="-122"/>
              <a:sym typeface="+mn-ea"/>
            </a:endParaRPr>
          </a:p>
        </p:txBody>
      </p:sp>
      <p:grpSp>
        <p:nvGrpSpPr>
          <p:cNvPr id="22" name="组合 16"/>
          <p:cNvGrpSpPr/>
          <p:nvPr>
            <p:custDataLst>
              <p:tags r:id="rId23"/>
            </p:custDataLst>
          </p:nvPr>
        </p:nvGrpSpPr>
        <p:grpSpPr>
          <a:xfrm>
            <a:off x="4151445" y="1805290"/>
            <a:ext cx="825755" cy="815392"/>
            <a:chOff x="4761184" y="2355121"/>
            <a:chExt cx="841894" cy="831328"/>
          </a:xfrm>
        </p:grpSpPr>
        <p:sp>
          <p:nvSpPr>
            <p:cNvPr id="98" name="椭圆 97"/>
            <p:cNvSpPr/>
            <p:nvPr>
              <p:custDataLst>
                <p:tags r:id="rId24"/>
              </p:custDataLst>
            </p:nvPr>
          </p:nvSpPr>
          <p:spPr>
            <a:xfrm>
              <a:off x="4981621" y="2813944"/>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9" name="椭圆 98"/>
            <p:cNvSpPr/>
            <p:nvPr>
              <p:custDataLst>
                <p:tags r:id="rId25"/>
              </p:custDataLst>
            </p:nvPr>
          </p:nvSpPr>
          <p:spPr>
            <a:xfrm>
              <a:off x="5383514" y="2416264"/>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0" name="椭圆 99"/>
            <p:cNvSpPr/>
            <p:nvPr>
              <p:custDataLst>
                <p:tags r:id="rId26"/>
              </p:custDataLst>
            </p:nvPr>
          </p:nvSpPr>
          <p:spPr>
            <a:xfrm>
              <a:off x="4761184" y="2671651"/>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1" name="椭圆 100"/>
            <p:cNvSpPr/>
            <p:nvPr>
              <p:custDataLst>
                <p:tags r:id="rId27"/>
              </p:custDataLst>
            </p:nvPr>
          </p:nvSpPr>
          <p:spPr>
            <a:xfrm>
              <a:off x="5175321" y="2885550"/>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2" name="椭圆 101"/>
            <p:cNvSpPr/>
            <p:nvPr>
              <p:custDataLst>
                <p:tags r:id="rId28"/>
              </p:custDataLst>
            </p:nvPr>
          </p:nvSpPr>
          <p:spPr>
            <a:xfrm>
              <a:off x="4892181" y="2548202"/>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3" name="椭圆 102"/>
            <p:cNvSpPr/>
            <p:nvPr>
              <p:custDataLst>
                <p:tags r:id="rId29"/>
              </p:custDataLst>
            </p:nvPr>
          </p:nvSpPr>
          <p:spPr>
            <a:xfrm>
              <a:off x="5363798" y="2355121"/>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4" name="椭圆 103"/>
            <p:cNvSpPr/>
            <p:nvPr>
              <p:custDataLst>
                <p:tags r:id="rId30"/>
              </p:custDataLst>
            </p:nvPr>
          </p:nvSpPr>
          <p:spPr>
            <a:xfrm>
              <a:off x="5048008" y="2455222"/>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5" name="椭圆 104"/>
            <p:cNvSpPr/>
            <p:nvPr>
              <p:custDataLst>
                <p:tags r:id="rId31"/>
              </p:custDataLst>
            </p:nvPr>
          </p:nvSpPr>
          <p:spPr>
            <a:xfrm>
              <a:off x="4865214" y="3085587"/>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06" name="椭圆 105"/>
            <p:cNvSpPr/>
            <p:nvPr>
              <p:custDataLst>
                <p:tags r:id="rId32"/>
              </p:custDataLst>
            </p:nvPr>
          </p:nvSpPr>
          <p:spPr>
            <a:xfrm>
              <a:off x="4984160" y="2413559"/>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96" name="椭圆 95"/>
            <p:cNvSpPr/>
            <p:nvPr>
              <p:custDataLst>
                <p:tags r:id="rId33"/>
              </p:custDataLst>
            </p:nvPr>
          </p:nvSpPr>
          <p:spPr>
            <a:xfrm>
              <a:off x="5076793" y="2571923"/>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97" name="文本框 96"/>
            <p:cNvSpPr txBox="1"/>
            <p:nvPr>
              <p:custDataLst>
                <p:tags r:id="rId34"/>
              </p:custDataLst>
            </p:nvPr>
          </p:nvSpPr>
          <p:spPr>
            <a:xfrm>
              <a:off x="5096375" y="2664299"/>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02</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08" name="圆角矩形 3"/>
          <p:cNvSpPr/>
          <p:nvPr>
            <p:custDataLst>
              <p:tags r:id="rId35"/>
            </p:custDataLst>
          </p:nvPr>
        </p:nvSpPr>
        <p:spPr>
          <a:xfrm>
            <a:off x="485775" y="3100070"/>
            <a:ext cx="3596005" cy="55626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09" name="文本框 108"/>
          <p:cNvSpPr txBox="1"/>
          <p:nvPr>
            <p:custDataLst>
              <p:tags r:id="rId36"/>
            </p:custDataLst>
          </p:nvPr>
        </p:nvSpPr>
        <p:spPr>
          <a:xfrm>
            <a:off x="1043305" y="3208020"/>
            <a:ext cx="3038475" cy="332105"/>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数据与程序分离的价值</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3" name="组合 18"/>
          <p:cNvGrpSpPr/>
          <p:nvPr>
            <p:custDataLst>
              <p:tags r:id="rId37"/>
            </p:custDataLst>
          </p:nvPr>
        </p:nvGrpSpPr>
        <p:grpSpPr>
          <a:xfrm>
            <a:off x="215175" y="2924934"/>
            <a:ext cx="825755" cy="815392"/>
            <a:chOff x="747984" y="3496648"/>
            <a:chExt cx="841894" cy="831328"/>
          </a:xfrm>
        </p:grpSpPr>
        <p:sp>
          <p:nvSpPr>
            <p:cNvPr id="114" name="椭圆 113"/>
            <p:cNvSpPr/>
            <p:nvPr>
              <p:custDataLst>
                <p:tags r:id="rId38"/>
              </p:custDataLst>
            </p:nvPr>
          </p:nvSpPr>
          <p:spPr>
            <a:xfrm>
              <a:off x="9684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5" name="椭圆 114"/>
            <p:cNvSpPr/>
            <p:nvPr>
              <p:custDataLst>
                <p:tags r:id="rId39"/>
              </p:custDataLst>
            </p:nvPr>
          </p:nvSpPr>
          <p:spPr>
            <a:xfrm>
              <a:off x="13703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6" name="椭圆 115"/>
            <p:cNvSpPr/>
            <p:nvPr>
              <p:custDataLst>
                <p:tags r:id="rId40"/>
              </p:custDataLst>
            </p:nvPr>
          </p:nvSpPr>
          <p:spPr>
            <a:xfrm>
              <a:off x="7479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7" name="椭圆 116"/>
            <p:cNvSpPr/>
            <p:nvPr>
              <p:custDataLst>
                <p:tags r:id="rId41"/>
              </p:custDataLst>
            </p:nvPr>
          </p:nvSpPr>
          <p:spPr>
            <a:xfrm>
              <a:off x="11621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8" name="椭圆 117"/>
            <p:cNvSpPr/>
            <p:nvPr>
              <p:custDataLst>
                <p:tags r:id="rId42"/>
              </p:custDataLst>
            </p:nvPr>
          </p:nvSpPr>
          <p:spPr>
            <a:xfrm>
              <a:off x="8789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9" name="椭圆 118"/>
            <p:cNvSpPr/>
            <p:nvPr>
              <p:custDataLst>
                <p:tags r:id="rId43"/>
              </p:custDataLst>
            </p:nvPr>
          </p:nvSpPr>
          <p:spPr>
            <a:xfrm>
              <a:off x="13505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0" name="椭圆 119"/>
            <p:cNvSpPr/>
            <p:nvPr>
              <p:custDataLst>
                <p:tags r:id="rId44"/>
              </p:custDataLst>
            </p:nvPr>
          </p:nvSpPr>
          <p:spPr>
            <a:xfrm>
              <a:off x="10348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1" name="椭圆 120"/>
            <p:cNvSpPr/>
            <p:nvPr>
              <p:custDataLst>
                <p:tags r:id="rId45"/>
              </p:custDataLst>
            </p:nvPr>
          </p:nvSpPr>
          <p:spPr>
            <a:xfrm>
              <a:off x="8520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2" name="椭圆 121"/>
            <p:cNvSpPr/>
            <p:nvPr>
              <p:custDataLst>
                <p:tags r:id="rId46"/>
              </p:custDataLst>
            </p:nvPr>
          </p:nvSpPr>
          <p:spPr>
            <a:xfrm>
              <a:off x="9709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12" name="椭圆 111"/>
            <p:cNvSpPr/>
            <p:nvPr>
              <p:custDataLst>
                <p:tags r:id="rId47"/>
              </p:custDataLst>
            </p:nvPr>
          </p:nvSpPr>
          <p:spPr>
            <a:xfrm>
              <a:off x="10635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13" name="文本框 112"/>
            <p:cNvSpPr txBox="1"/>
            <p:nvPr>
              <p:custDataLst>
                <p:tags r:id="rId48"/>
              </p:custDataLst>
            </p:nvPr>
          </p:nvSpPr>
          <p:spPr>
            <a:xfrm>
              <a:off x="10831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03</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24" name="圆角矩形 3"/>
          <p:cNvSpPr/>
          <p:nvPr>
            <p:custDataLst>
              <p:tags r:id="rId49"/>
            </p:custDataLst>
          </p:nvPr>
        </p:nvSpPr>
        <p:spPr>
          <a:xfrm>
            <a:off x="4422140" y="3100070"/>
            <a:ext cx="3294380" cy="104267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25" name="文本框 124"/>
          <p:cNvSpPr txBox="1"/>
          <p:nvPr>
            <p:custDataLst>
              <p:tags r:id="rId50"/>
            </p:custDataLst>
          </p:nvPr>
        </p:nvSpPr>
        <p:spPr>
          <a:xfrm>
            <a:off x="4979860" y="3208087"/>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实践出真知：</a:t>
            </a:r>
            <a:endParaRPr lang="en-US" altLang="zh-CN" sz="2000" spc="150">
              <a:solidFill>
                <a:schemeClr val="bg1"/>
              </a:solidFill>
              <a:latin typeface="Arial" panose="020B0604020202020204" pitchFamily="34" charset="0"/>
              <a:ea typeface="微软雅黑" panose="020B0503020204020204" pitchFamily="34" charset="-122"/>
              <a:sym typeface="+mn-ea"/>
            </a:endParaRPr>
          </a:p>
          <a:p>
            <a:pPr marL="0" indent="0" algn="l">
              <a:lnSpc>
                <a:spcPct val="130000"/>
              </a:lnSpc>
              <a:spcBef>
                <a:spcPts val="0"/>
              </a:spcBef>
              <a:spcAft>
                <a:spcPts val="0"/>
              </a:spcAft>
              <a:buSzPct val="100000"/>
            </a:pPr>
            <a:r>
              <a:rPr lang="en-US" altLang="zh-CN" sz="2000" spc="150">
                <a:solidFill>
                  <a:schemeClr val="bg1"/>
                </a:solidFill>
                <a:latin typeface="Arial" panose="020B0604020202020204" pitchFamily="34" charset="0"/>
                <a:ea typeface="微软雅黑" panose="020B0503020204020204" pitchFamily="34" charset="-122"/>
                <a:sym typeface="+mn-ea"/>
              </a:rPr>
              <a:t>如何通过应用驱动</a:t>
            </a:r>
            <a:endParaRPr lang="en-US" altLang="zh-CN" sz="2000" spc="150">
              <a:solidFill>
                <a:schemeClr val="bg1"/>
              </a:solidFill>
              <a:latin typeface="Arial" panose="020B0604020202020204" pitchFamily="34" charset="0"/>
              <a:ea typeface="微软雅黑" panose="020B0503020204020204" pitchFamily="34" charset="-122"/>
              <a:sym typeface="+mn-ea"/>
            </a:endParaRPr>
          </a:p>
        </p:txBody>
      </p:sp>
      <p:grpSp>
        <p:nvGrpSpPr>
          <p:cNvPr id="24" name="组合 17"/>
          <p:cNvGrpSpPr/>
          <p:nvPr>
            <p:custDataLst>
              <p:tags r:id="rId51"/>
            </p:custDataLst>
          </p:nvPr>
        </p:nvGrpSpPr>
        <p:grpSpPr>
          <a:xfrm>
            <a:off x="4151445" y="2924934"/>
            <a:ext cx="825755" cy="815392"/>
            <a:chOff x="4761184" y="3496648"/>
            <a:chExt cx="841894" cy="831328"/>
          </a:xfrm>
        </p:grpSpPr>
        <p:sp>
          <p:nvSpPr>
            <p:cNvPr id="130" name="椭圆 129"/>
            <p:cNvSpPr/>
            <p:nvPr>
              <p:custDataLst>
                <p:tags r:id="rId52"/>
              </p:custDataLst>
            </p:nvPr>
          </p:nvSpPr>
          <p:spPr>
            <a:xfrm>
              <a:off x="4981621" y="3955471"/>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1" name="椭圆 130"/>
            <p:cNvSpPr/>
            <p:nvPr>
              <p:custDataLst>
                <p:tags r:id="rId53"/>
              </p:custDataLst>
            </p:nvPr>
          </p:nvSpPr>
          <p:spPr>
            <a:xfrm>
              <a:off x="5383514" y="3557791"/>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2" name="椭圆 131"/>
            <p:cNvSpPr/>
            <p:nvPr>
              <p:custDataLst>
                <p:tags r:id="rId54"/>
              </p:custDataLst>
            </p:nvPr>
          </p:nvSpPr>
          <p:spPr>
            <a:xfrm>
              <a:off x="4761184" y="3813178"/>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3" name="椭圆 132"/>
            <p:cNvSpPr/>
            <p:nvPr>
              <p:custDataLst>
                <p:tags r:id="rId55"/>
              </p:custDataLst>
            </p:nvPr>
          </p:nvSpPr>
          <p:spPr>
            <a:xfrm>
              <a:off x="5175321" y="4027077"/>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4" name="椭圆 133"/>
            <p:cNvSpPr/>
            <p:nvPr>
              <p:custDataLst>
                <p:tags r:id="rId56"/>
              </p:custDataLst>
            </p:nvPr>
          </p:nvSpPr>
          <p:spPr>
            <a:xfrm>
              <a:off x="4892181" y="3689729"/>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5" name="椭圆 134"/>
            <p:cNvSpPr/>
            <p:nvPr>
              <p:custDataLst>
                <p:tags r:id="rId57"/>
              </p:custDataLst>
            </p:nvPr>
          </p:nvSpPr>
          <p:spPr>
            <a:xfrm>
              <a:off x="5363798" y="3496648"/>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6" name="椭圆 135"/>
            <p:cNvSpPr/>
            <p:nvPr>
              <p:custDataLst>
                <p:tags r:id="rId58"/>
              </p:custDataLst>
            </p:nvPr>
          </p:nvSpPr>
          <p:spPr>
            <a:xfrm>
              <a:off x="5048008" y="3596749"/>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7" name="椭圆 136"/>
            <p:cNvSpPr/>
            <p:nvPr>
              <p:custDataLst>
                <p:tags r:id="rId59"/>
              </p:custDataLst>
            </p:nvPr>
          </p:nvSpPr>
          <p:spPr>
            <a:xfrm>
              <a:off x="4865214" y="4227114"/>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38" name="椭圆 137"/>
            <p:cNvSpPr/>
            <p:nvPr>
              <p:custDataLst>
                <p:tags r:id="rId60"/>
              </p:custDataLst>
            </p:nvPr>
          </p:nvSpPr>
          <p:spPr>
            <a:xfrm>
              <a:off x="4984160" y="3555086"/>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28" name="椭圆 127"/>
            <p:cNvSpPr/>
            <p:nvPr>
              <p:custDataLst>
                <p:tags r:id="rId61"/>
              </p:custDataLst>
            </p:nvPr>
          </p:nvSpPr>
          <p:spPr>
            <a:xfrm>
              <a:off x="5076793" y="3713450"/>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29" name="文本框 128"/>
            <p:cNvSpPr txBox="1"/>
            <p:nvPr>
              <p:custDataLst>
                <p:tags r:id="rId62"/>
              </p:custDataLst>
            </p:nvPr>
          </p:nvSpPr>
          <p:spPr>
            <a:xfrm>
              <a:off x="5096375" y="3805826"/>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04</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sp>
        <p:nvSpPr>
          <p:cNvPr id="140" name="圆角矩形 3"/>
          <p:cNvSpPr/>
          <p:nvPr>
            <p:custDataLst>
              <p:tags r:id="rId63"/>
            </p:custDataLst>
          </p:nvPr>
        </p:nvSpPr>
        <p:spPr>
          <a:xfrm>
            <a:off x="485775" y="4220210"/>
            <a:ext cx="3294380" cy="1037590"/>
          </a:xfrm>
          <a:prstGeom prst="roundRect">
            <a:avLst>
              <a:gd name="adj" fmla="val 50000"/>
            </a:avLst>
          </a:prstGeom>
          <a:solidFill>
            <a:schemeClr val="accent1"/>
          </a:solidFill>
        </p:spPr>
        <p:txBody>
          <a:bodyPr rot="0" spcFirstLastPara="0" vertOverflow="overflow" horzOverflow="overflow" vert="horz" wrap="square" lIns="504000" tIns="0" rIns="0" bIns="0" numCol="1" spcCol="0" rtlCol="0" fromWordArt="0" anchor="ctr" anchorCtr="0" forceAA="0" compatLnSpc="1">
            <a:noAutofit/>
          </a:bodyPr>
          <a:p>
            <a:pPr algn="just">
              <a:lnSpc>
                <a:spcPct val="130000"/>
              </a:lnSpc>
            </a:pPr>
            <a:endParaRPr lang="da-DK" altLang="zh-CN" dirty="0">
              <a:solidFill>
                <a:schemeClr val="bg1"/>
              </a:solidFill>
              <a:latin typeface="Arial" panose="020B0604020202020204" pitchFamily="34" charset="0"/>
              <a:ea typeface="微软雅黑" panose="020B0503020204020204" pitchFamily="34" charset="-122"/>
            </a:endParaRPr>
          </a:p>
        </p:txBody>
      </p:sp>
      <p:sp>
        <p:nvSpPr>
          <p:cNvPr id="141" name="文本框 140"/>
          <p:cNvSpPr txBox="1"/>
          <p:nvPr>
            <p:custDataLst>
              <p:tags r:id="rId64"/>
            </p:custDataLst>
          </p:nvPr>
        </p:nvSpPr>
        <p:spPr>
          <a:xfrm>
            <a:off x="1043590" y="4327730"/>
            <a:ext cx="2599910" cy="332064"/>
          </a:xfrm>
          <a:prstGeom prst="rect">
            <a:avLst/>
          </a:prstGeom>
          <a:noFill/>
        </p:spPr>
        <p:txBody>
          <a:bodyPr wrap="square" rtlCol="0">
            <a:noAutofit/>
          </a:bodyPr>
          <a:p>
            <a:pPr marL="0" indent="0" algn="l">
              <a:lnSpc>
                <a:spcPct val="130000"/>
              </a:lnSpc>
              <a:spcBef>
                <a:spcPts val="0"/>
              </a:spcBef>
              <a:spcAft>
                <a:spcPts val="0"/>
              </a:spcAft>
              <a:buSzPct val="100000"/>
            </a:pPr>
            <a:r>
              <a:rPr lang="en-US" altLang="zh-CN" sz="2000" b="1" spc="150">
                <a:solidFill>
                  <a:schemeClr val="tx1"/>
                </a:solidFill>
                <a:latin typeface="Arial" panose="020B0604020202020204" pitchFamily="34" charset="0"/>
                <a:ea typeface="微软雅黑" panose="020B0503020204020204" pitchFamily="34" charset="-122"/>
                <a:sym typeface="+mn-ea"/>
              </a:rPr>
              <a:t>数据库与学生职业生涯规划</a:t>
            </a:r>
            <a:endParaRPr lang="en-US" altLang="zh-CN" sz="2000" b="1" spc="150">
              <a:solidFill>
                <a:schemeClr val="tx1"/>
              </a:solidFill>
              <a:latin typeface="Arial" panose="020B0604020202020204" pitchFamily="34" charset="0"/>
              <a:ea typeface="微软雅黑" panose="020B0503020204020204" pitchFamily="34" charset="-122"/>
              <a:sym typeface="+mn-ea"/>
            </a:endParaRPr>
          </a:p>
        </p:txBody>
      </p:sp>
      <p:grpSp>
        <p:nvGrpSpPr>
          <p:cNvPr id="25" name="组合 19"/>
          <p:cNvGrpSpPr/>
          <p:nvPr>
            <p:custDataLst>
              <p:tags r:id="rId65"/>
            </p:custDataLst>
          </p:nvPr>
        </p:nvGrpSpPr>
        <p:grpSpPr>
          <a:xfrm>
            <a:off x="215175" y="4044579"/>
            <a:ext cx="825755" cy="815392"/>
            <a:chOff x="747984" y="4638174"/>
            <a:chExt cx="841894" cy="831328"/>
          </a:xfrm>
        </p:grpSpPr>
        <p:sp>
          <p:nvSpPr>
            <p:cNvPr id="146" name="椭圆 145"/>
            <p:cNvSpPr/>
            <p:nvPr>
              <p:custDataLst>
                <p:tags r:id="rId66"/>
              </p:custDataLst>
            </p:nvPr>
          </p:nvSpPr>
          <p:spPr>
            <a:xfrm>
              <a:off x="968421" y="5096997"/>
              <a:ext cx="371938" cy="37193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7" name="椭圆 146"/>
            <p:cNvSpPr/>
            <p:nvPr>
              <p:custDataLst>
                <p:tags r:id="rId67"/>
              </p:custDataLst>
            </p:nvPr>
          </p:nvSpPr>
          <p:spPr>
            <a:xfrm>
              <a:off x="1370314" y="4699317"/>
              <a:ext cx="219564" cy="219564"/>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8" name="椭圆 147"/>
            <p:cNvSpPr/>
            <p:nvPr>
              <p:custDataLst>
                <p:tags r:id="rId68"/>
              </p:custDataLst>
            </p:nvPr>
          </p:nvSpPr>
          <p:spPr>
            <a:xfrm>
              <a:off x="747984" y="4954704"/>
              <a:ext cx="377910" cy="37791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4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9" name="椭圆 148"/>
            <p:cNvSpPr/>
            <p:nvPr>
              <p:custDataLst>
                <p:tags r:id="rId69"/>
              </p:custDataLst>
            </p:nvPr>
          </p:nvSpPr>
          <p:spPr>
            <a:xfrm>
              <a:off x="1162121" y="5168603"/>
              <a:ext cx="300899" cy="300899"/>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fontScale="3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0" name="椭圆 149"/>
            <p:cNvSpPr/>
            <p:nvPr>
              <p:custDataLst>
                <p:tags r:id="rId70"/>
              </p:custDataLst>
            </p:nvPr>
          </p:nvSpPr>
          <p:spPr>
            <a:xfrm>
              <a:off x="878981" y="4831255"/>
              <a:ext cx="244090" cy="24409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1" name="椭圆 150"/>
            <p:cNvSpPr/>
            <p:nvPr>
              <p:custDataLst>
                <p:tags r:id="rId71"/>
              </p:custDataLst>
            </p:nvPr>
          </p:nvSpPr>
          <p:spPr>
            <a:xfrm>
              <a:off x="1350598" y="4638174"/>
              <a:ext cx="58438" cy="58438"/>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2" name="椭圆 151"/>
            <p:cNvSpPr/>
            <p:nvPr>
              <p:custDataLst>
                <p:tags r:id="rId72"/>
              </p:custDataLst>
            </p:nvPr>
          </p:nvSpPr>
          <p:spPr>
            <a:xfrm>
              <a:off x="1034808" y="4738275"/>
              <a:ext cx="81750" cy="81750"/>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3" name="椭圆 152"/>
            <p:cNvSpPr/>
            <p:nvPr>
              <p:custDataLst>
                <p:tags r:id="rId73"/>
              </p:custDataLst>
            </p:nvPr>
          </p:nvSpPr>
          <p:spPr>
            <a:xfrm>
              <a:off x="852014" y="5368640"/>
              <a:ext cx="54076" cy="54076"/>
            </a:xfrm>
            <a:prstGeom prst="ellipse">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54" name="椭圆 153"/>
            <p:cNvSpPr/>
            <p:nvPr>
              <p:custDataLst>
                <p:tags r:id="rId74"/>
              </p:custDataLst>
            </p:nvPr>
          </p:nvSpPr>
          <p:spPr>
            <a:xfrm>
              <a:off x="970960" y="4696612"/>
              <a:ext cx="538343" cy="538343"/>
            </a:xfrm>
            <a:prstGeom prst="ellipse">
              <a:avLst/>
            </a:prstGeom>
            <a:noFill/>
            <a:ln>
              <a:solidFill>
                <a:srgbClr val="979A9C"/>
              </a:solidFill>
              <a:prstDash val="sysDot"/>
            </a:ln>
          </p:spPr>
          <p:txBody>
            <a:bodyPr rot="0" spcFirstLastPara="0" vertOverflow="overflow" horzOverflow="overflow" vert="horz" wrap="square" lIns="91440" tIns="45720" rIns="91440" bIns="45720" numCol="1" spcCol="0" rtlCol="0" fromWordArt="0" anchor="ctr" anchorCtr="0" forceAA="0" compatLnSpc="1">
              <a:normAutofit fontScale="90000" lnSpcReduction="20000"/>
            </a:bodyPr>
            <a:p>
              <a:pPr algn="just">
                <a:lnSpc>
                  <a:spcPct val="130000"/>
                </a:lnSpc>
              </a:pPr>
              <a:endParaRPr lang="zh-CN" altLang="en-US" dirty="0" err="1">
                <a:solidFill>
                  <a:srgbClr val="FFFFFF"/>
                </a:solidFill>
                <a:latin typeface="Arial" panose="020B0604020202020204" pitchFamily="34" charset="0"/>
                <a:ea typeface="微软雅黑" panose="020B0503020204020204" pitchFamily="34" charset="-122"/>
              </a:endParaRPr>
            </a:p>
          </p:txBody>
        </p:sp>
        <p:sp>
          <p:nvSpPr>
            <p:cNvPr id="144" name="椭圆 143"/>
            <p:cNvSpPr/>
            <p:nvPr>
              <p:custDataLst>
                <p:tags r:id="rId75"/>
              </p:custDataLst>
            </p:nvPr>
          </p:nvSpPr>
          <p:spPr>
            <a:xfrm>
              <a:off x="1063593" y="4854976"/>
              <a:ext cx="486484" cy="486485"/>
            </a:xfrm>
            <a:prstGeom prst="ellipse">
              <a:avLst/>
            </a:prstGeom>
            <a:solidFill>
              <a:schemeClr val="bg1"/>
            </a:solidFill>
          </p:spPr>
          <p:txBody>
            <a:bodyPr rot="0" spcFirstLastPara="0" vertOverflow="overflow" horzOverflow="overflow" vert="horz" wrap="square" lIns="0" tIns="0" rIns="0" bIns="0" numCol="1" spcCol="0" rtlCol="0" fromWordArt="0" anchor="ctr" anchorCtr="0" forceAA="0" compatLnSpc="1">
              <a:normAutofit fontScale="90000"/>
            </a:bodyPr>
            <a:p>
              <a:pPr algn="ctr"/>
              <a:endParaRPr lang="zh-CN" altLang="en-US" sz="2400" b="1" dirty="0" err="1">
                <a:solidFill>
                  <a:schemeClr val="accent1"/>
                </a:solidFill>
                <a:latin typeface="Arial" panose="020B0604020202020204" pitchFamily="34" charset="0"/>
                <a:ea typeface="微软雅黑" panose="020B0503020204020204" pitchFamily="34" charset="-122"/>
              </a:endParaRPr>
            </a:p>
          </p:txBody>
        </p:sp>
        <p:sp>
          <p:nvSpPr>
            <p:cNvPr id="145" name="文本框 144"/>
            <p:cNvSpPr txBox="1"/>
            <p:nvPr>
              <p:custDataLst>
                <p:tags r:id="rId76"/>
              </p:custDataLst>
            </p:nvPr>
          </p:nvSpPr>
          <p:spPr>
            <a:xfrm>
              <a:off x="1083175" y="4947352"/>
              <a:ext cx="447320" cy="307777"/>
            </a:xfrm>
            <a:prstGeom prst="rect">
              <a:avLst/>
            </a:prstGeom>
            <a:noFill/>
          </p:spPr>
          <p:txBody>
            <a:bodyPr wrap="square" rtlCol="0">
              <a:normAutofit lnSpcReduction="10000"/>
            </a:bodyPr>
            <a:p>
              <a:pPr algn="ctr"/>
              <a:r>
                <a:rPr lang="en-US" altLang="zh-CN" sz="1400" b="1" dirty="0">
                  <a:solidFill>
                    <a:srgbClr val="92D050"/>
                  </a:solidFill>
                  <a:latin typeface="Arial" panose="020B0604020202020204" pitchFamily="34" charset="0"/>
                  <a:ea typeface="微软雅黑" panose="020B0503020204020204" pitchFamily="34" charset="-122"/>
                </a:rPr>
                <a:t>05</a:t>
              </a:r>
              <a:endParaRPr lang="zh-CN" altLang="en-US" sz="1400" b="1" dirty="0">
                <a:solidFill>
                  <a:srgbClr val="92D050"/>
                </a:solidFill>
                <a:latin typeface="Arial" panose="020B0604020202020204" pitchFamily="34" charset="0"/>
                <a:ea typeface="微软雅黑" panose="020B0503020204020204" pitchFamily="34" charset="-122"/>
              </a:endParaRPr>
            </a:p>
          </p:txBody>
        </p:sp>
      </p:grpSp>
      <p:pic>
        <p:nvPicPr>
          <p:cNvPr id="2" name="图片 1"/>
          <p:cNvPicPr>
            <a:picLocks noChangeAspect="1"/>
          </p:cNvPicPr>
          <p:nvPr>
            <p:custDataLst>
              <p:tags r:id="rId77"/>
            </p:custDataLst>
          </p:nvPr>
        </p:nvPicPr>
        <p:blipFill>
          <a:blip r:embed="rId78"/>
          <a:stretch>
            <a:fillRect/>
          </a:stretch>
        </p:blipFill>
        <p:spPr>
          <a:xfrm>
            <a:off x="8038465" y="1772920"/>
            <a:ext cx="3738880" cy="3205480"/>
          </a:xfrm>
          <a:prstGeom prst="rect">
            <a:avLst/>
          </a:prstGeom>
        </p:spPr>
      </p:pic>
    </p:spTree>
    <p:custDataLst>
      <p:tags r:id="rId79"/>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8" name="图片 7"/>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981710" y="548640"/>
            <a:ext cx="9144000" cy="69405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职业导师、</a:t>
            </a:r>
            <a:r>
              <a:rPr altLang="en-US" b="0">
                <a:solidFill>
                  <a:schemeClr val="accent1"/>
                </a:solidFill>
                <a:latin typeface="汉仪旗黑-85S" panose="00020600040101010101" pitchFamily="18" charset="-122"/>
                <a:ea typeface="汉仪旗黑-85S" panose="00020600040101010101" pitchFamily="18" charset="-122"/>
                <a:sym typeface="+mn-ea"/>
              </a:rPr>
              <a:t>指导教师</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4" name="内容占位符 3"/>
          <p:cNvPicPr>
            <a:picLocks noChangeAspect="1"/>
          </p:cNvPicPr>
          <p:nvPr>
            <p:ph idx="4294967295"/>
          </p:nvPr>
        </p:nvPicPr>
        <p:blipFill>
          <a:blip r:embed="rId7"/>
          <a:stretch>
            <a:fillRect/>
          </a:stretch>
        </p:blipFill>
        <p:spPr>
          <a:xfrm>
            <a:off x="6164580" y="1988820"/>
            <a:ext cx="5050155" cy="3789680"/>
          </a:xfrm>
          <a:prstGeom prst="rect">
            <a:avLst/>
          </a:prstGeom>
        </p:spPr>
      </p:pic>
      <p:pic>
        <p:nvPicPr>
          <p:cNvPr id="3" name="图片 2"/>
          <p:cNvPicPr>
            <a:picLocks noChangeAspect="1"/>
          </p:cNvPicPr>
          <p:nvPr/>
        </p:nvPicPr>
        <p:blipFill>
          <a:blip r:embed="rId8"/>
          <a:stretch>
            <a:fillRect/>
          </a:stretch>
        </p:blipFill>
        <p:spPr>
          <a:xfrm>
            <a:off x="836295" y="1988820"/>
            <a:ext cx="5186680" cy="378968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9" name="图片 8"/>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10" name="图片 9"/>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71183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人才层次发展的趋势</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pic>
        <p:nvPicPr>
          <p:cNvPr id="102" name="图片 101"/>
          <p:cNvPicPr/>
          <p:nvPr/>
        </p:nvPicPr>
        <p:blipFill>
          <a:blip r:embed="rId7"/>
          <a:stretch>
            <a:fillRect/>
          </a:stretch>
        </p:blipFill>
        <p:spPr>
          <a:xfrm>
            <a:off x="45403" y="1052830"/>
            <a:ext cx="7258050" cy="2800350"/>
          </a:xfrm>
          <a:prstGeom prst="rect">
            <a:avLst/>
          </a:prstGeom>
          <a:noFill/>
          <a:ln w="9525">
            <a:noFill/>
          </a:ln>
        </p:spPr>
      </p:pic>
      <p:pic>
        <p:nvPicPr>
          <p:cNvPr id="103" name="图片 102"/>
          <p:cNvPicPr/>
          <p:nvPr/>
        </p:nvPicPr>
        <p:blipFill>
          <a:blip r:embed="rId8"/>
          <a:stretch>
            <a:fillRect/>
          </a:stretch>
        </p:blipFill>
        <p:spPr>
          <a:xfrm>
            <a:off x="5212080" y="3893820"/>
            <a:ext cx="6930390" cy="2955925"/>
          </a:xfrm>
          <a:prstGeom prst="rect">
            <a:avLst/>
          </a:prstGeom>
          <a:noFill/>
          <a:ln w="9525">
            <a:noFill/>
          </a:ln>
        </p:spPr>
      </p:pic>
      <p:sp>
        <p:nvSpPr>
          <p:cNvPr id="4" name="文本框 3"/>
          <p:cNvSpPr txBox="1"/>
          <p:nvPr>
            <p:custDataLst>
              <p:tags r:id="rId9"/>
            </p:custDataLst>
          </p:nvPr>
        </p:nvSpPr>
        <p:spPr>
          <a:xfrm>
            <a:off x="497205" y="4077335"/>
            <a:ext cx="2284730" cy="534035"/>
          </a:xfrm>
          <a:prstGeom prst="rect">
            <a:avLst/>
          </a:prstGeom>
          <a:noFill/>
        </p:spPr>
        <p:txBody>
          <a:bodyPr wrap="square" rtlCol="0">
            <a:spAutoFit/>
          </a:bodyPr>
          <a:p>
            <a:pPr algn="ctr">
              <a:lnSpc>
                <a:spcPct val="90000"/>
              </a:lnSpc>
            </a:pPr>
            <a:r>
              <a:rPr lang="zh-CN" altLang="en-US" sz="3200">
                <a:solidFill>
                  <a:schemeClr val="dk1"/>
                </a:solidFill>
                <a:latin typeface="微软雅黑" panose="020B0503020204020204" pitchFamily="34" charset="-122"/>
                <a:ea typeface="微软雅黑" panose="020B0503020204020204" pitchFamily="34" charset="-122"/>
              </a:rPr>
              <a:t>正态分布</a:t>
            </a:r>
            <a:endParaRPr lang="zh-CN" altLang="en-US" sz="3200">
              <a:solidFill>
                <a:schemeClr val="dk1"/>
              </a:solidFill>
              <a:latin typeface="微软雅黑" panose="020B0503020204020204" pitchFamily="34" charset="-122"/>
              <a:ea typeface="微软雅黑" panose="020B0503020204020204" pitchFamily="34" charset="-122"/>
            </a:endParaRPr>
          </a:p>
        </p:txBody>
      </p:sp>
      <p:sp>
        <p:nvSpPr>
          <p:cNvPr id="5" name="圆角右箭头 4"/>
          <p:cNvSpPr/>
          <p:nvPr>
            <p:custDataLst>
              <p:tags r:id="rId10"/>
            </p:custDataLst>
          </p:nvPr>
        </p:nvSpPr>
        <p:spPr>
          <a:xfrm rot="5400000">
            <a:off x="7597140" y="2141855"/>
            <a:ext cx="1242060" cy="1656080"/>
          </a:xfrm>
          <a:prstGeom prst="bent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11"/>
            </p:custDataLst>
          </p:nvPr>
        </p:nvSpPr>
        <p:spPr>
          <a:xfrm>
            <a:off x="2781935" y="5229225"/>
            <a:ext cx="2284730" cy="534035"/>
          </a:xfrm>
          <a:prstGeom prst="rect">
            <a:avLst/>
          </a:prstGeom>
          <a:noFill/>
        </p:spPr>
        <p:txBody>
          <a:bodyPr wrap="square" rtlCol="0">
            <a:spAutoFit/>
          </a:bodyPr>
          <a:p>
            <a:pPr algn="ctr">
              <a:lnSpc>
                <a:spcPct val="90000"/>
              </a:lnSpc>
            </a:pPr>
            <a:r>
              <a:rPr lang="en-US" altLang="zh-CN"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M</a:t>
            </a:r>
            <a:r>
              <a:rPr lang="zh-CN" altLang="en-US"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型社会</a:t>
            </a:r>
            <a:endParaRPr lang="zh-CN" altLang="en-US" sz="32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圆角右箭头 6"/>
          <p:cNvSpPr/>
          <p:nvPr>
            <p:custDataLst>
              <p:tags r:id="rId12"/>
            </p:custDataLst>
          </p:nvPr>
        </p:nvSpPr>
        <p:spPr>
          <a:xfrm flipV="1">
            <a:off x="1701800" y="4734560"/>
            <a:ext cx="1242060" cy="1028700"/>
          </a:xfrm>
          <a:prstGeom prst="bentArrow">
            <a:avLst>
              <a:gd name="adj1" fmla="val 24079"/>
              <a:gd name="adj2" fmla="val 26175"/>
              <a:gd name="adj3" fmla="val 24539"/>
              <a:gd name="adj4" fmla="val 45603"/>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13"/>
            </p:custDataLst>
          </p:nvPr>
        </p:nvSpPr>
        <p:spPr>
          <a:xfrm>
            <a:off x="7390765" y="1092835"/>
            <a:ext cx="2698750" cy="478155"/>
          </a:xfrm>
          <a:prstGeom prst="rect">
            <a:avLst/>
          </a:prstGeom>
          <a:noFill/>
        </p:spPr>
        <p:txBody>
          <a:bodyPr wrap="square" rtlCol="0">
            <a:spAutoFit/>
          </a:bodyPr>
          <a:p>
            <a:pPr>
              <a:lnSpc>
                <a:spcPct val="90000"/>
              </a:lnSpc>
            </a:pPr>
            <a:r>
              <a:rPr lang="zh-CN" altLang="en-US" sz="2800">
                <a:solidFill>
                  <a:schemeClr val="dk1"/>
                </a:solidFill>
                <a:latin typeface="微软雅黑" panose="020B0503020204020204" pitchFamily="34" charset="-122"/>
                <a:ea typeface="微软雅黑" panose="020B0503020204020204" pitchFamily="34" charset="-122"/>
              </a:rPr>
              <a:t>平均数与中位数</a:t>
            </a:r>
            <a:endParaRPr lang="zh-CN" altLang="en-US" sz="2800">
              <a:solidFill>
                <a:schemeClr val="dk1"/>
              </a:solidFill>
              <a:latin typeface="微软雅黑" panose="020B0503020204020204" pitchFamily="34" charset="-122"/>
              <a:ea typeface="微软雅黑" panose="020B0503020204020204" pitchFamily="34"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82740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数据库相关职业方向（</a:t>
            </a:r>
            <a:r>
              <a:rPr altLang="en-US" b="0">
                <a:solidFill>
                  <a:schemeClr val="accent1"/>
                </a:solidFill>
                <a:latin typeface="汉仪旗黑-85S" panose="00020600040101010101" pitchFamily="18" charset="-122"/>
                <a:ea typeface="汉仪旗黑-85S" panose="00020600040101010101" pitchFamily="18" charset="-122"/>
                <a:sym typeface="+mn-ea"/>
              </a:rPr>
              <a:t>横向）</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360170" y="1285875"/>
            <a:ext cx="9297035" cy="5228590"/>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数据库应用开发（application development）</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数据建模专家（data modeler）</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商业智能专家 (business intelligence - BI)</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ETL开发 (ETL Developer)</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数据架构师(Data Architect)</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数据库管理员 (database administrator - DBA)</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数据仓库专家  (data warehouse - DW)</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存储工程师(storage engineer)</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性能调优工程师 (performance engineer)</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高级数据管理员 (senior DBA)</a:t>
            </a:r>
            <a:endParaRPr altLang="en-US" sz="2000">
              <a:solidFill>
                <a:schemeClr val="dk1"/>
              </a:solidFill>
              <a:sym typeface="+mn-ea"/>
            </a:endParaRPr>
          </a:p>
          <a:p>
            <a:pPr marL="457200" lvl="0" indent="-457200" algn="l">
              <a:buSzTx/>
              <a:buAutoNum type="arabicPeriod"/>
            </a:pPr>
            <a:endParaRPr altLang="en-US">
              <a:solidFill>
                <a:schemeClr val="dk1"/>
              </a:solidFill>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82740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信息化能力培养（</a:t>
            </a:r>
            <a:r>
              <a:rPr altLang="en-US" b="0">
                <a:solidFill>
                  <a:schemeClr val="accent1"/>
                </a:solidFill>
                <a:latin typeface="汉仪旗黑-85S" panose="00020600040101010101" pitchFamily="18" charset="-122"/>
                <a:ea typeface="汉仪旗黑-85S" panose="00020600040101010101" pitchFamily="18" charset="-122"/>
                <a:sym typeface="+mn-ea"/>
              </a:rPr>
              <a:t>纵向）</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413" y="1904999"/>
            <a:ext cx="9134391" cy="4114801"/>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表达与沟通能力：文案策划与呈现能力</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逻辑思维能力（思维导图）</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系统分析能力（价值系统）</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数据库原理</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PC/手机前端技术</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应用服务器后端技术</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业务分析与构建能力（业务架构、功能架构、技术架构）</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数据挖掘与分析</a:t>
            </a:r>
            <a:endParaRPr altLang="en-US" sz="2000">
              <a:solidFill>
                <a:schemeClr val="dk1"/>
              </a:solidFill>
              <a:sym typeface="+mn-ea"/>
            </a:endParaRPr>
          </a:p>
          <a:p>
            <a:pPr marL="457200" lvl="0" indent="-457200" algn="l">
              <a:buSzTx/>
              <a:buAutoNum type="arabicPeriod"/>
            </a:pPr>
            <a:endParaRPr altLang="en-US">
              <a:solidFill>
                <a:schemeClr val="dk1"/>
              </a:solidFill>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30" name="图片 29"/>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31" name="图片 30"/>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89789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信息化能力培养（</a:t>
            </a:r>
            <a:r>
              <a:rPr altLang="en-US" b="0">
                <a:solidFill>
                  <a:schemeClr val="accent1"/>
                </a:solidFill>
                <a:latin typeface="汉仪旗黑-85S" panose="00020600040101010101" pitchFamily="18" charset="-122"/>
                <a:ea typeface="汉仪旗黑-85S" panose="00020600040101010101" pitchFamily="18" charset="-122"/>
                <a:sym typeface="+mn-ea"/>
              </a:rPr>
              <a:t>横向）</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5" name="文本框 4"/>
          <p:cNvSpPr txBox="1"/>
          <p:nvPr>
            <p:custDataLst>
              <p:tags r:id="rId7"/>
            </p:custDataLst>
          </p:nvPr>
        </p:nvSpPr>
        <p:spPr>
          <a:xfrm>
            <a:off x="1549400" y="1576705"/>
            <a:ext cx="1882140" cy="478155"/>
          </a:xfrm>
          <a:prstGeom prst="rect">
            <a:avLst/>
          </a:prstGeom>
          <a:noFill/>
        </p:spPr>
        <p:txBody>
          <a:bodyPr wrap="square" rtlCol="0">
            <a:spAutoFit/>
          </a:bodyPr>
          <a:p>
            <a:pPr algn="ctr">
              <a:lnSpc>
                <a:spcPct val="90000"/>
              </a:lnSpc>
            </a:pPr>
            <a:r>
              <a:rPr lang="zh-CN" altLang="en-US" sz="2800">
                <a:solidFill>
                  <a:schemeClr val="dk1"/>
                </a:solidFill>
                <a:latin typeface="微软雅黑" panose="020B0503020204020204" pitchFamily="34" charset="-122"/>
                <a:ea typeface="微软雅黑" panose="020B0503020204020204" pitchFamily="34" charset="-122"/>
              </a:rPr>
              <a:t>传统架构</a:t>
            </a:r>
            <a:endParaRPr lang="zh-CN" altLang="en-US" sz="2800">
              <a:solidFill>
                <a:schemeClr val="dk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8"/>
            </p:custDataLst>
          </p:nvPr>
        </p:nvSpPr>
        <p:spPr>
          <a:xfrm>
            <a:off x="6238240" y="1628775"/>
            <a:ext cx="2117090" cy="478155"/>
          </a:xfrm>
          <a:prstGeom prst="rect">
            <a:avLst/>
          </a:prstGeom>
          <a:noFill/>
        </p:spPr>
        <p:txBody>
          <a:bodyPr wrap="square" rtlCol="0">
            <a:spAutoFit/>
          </a:bodyPr>
          <a:p>
            <a:pPr algn="ctr">
              <a:lnSpc>
                <a:spcPct val="90000"/>
              </a:lnSpc>
            </a:pPr>
            <a:r>
              <a:rPr lang="zh-CN" altLang="en-US" sz="2800">
                <a:solidFill>
                  <a:schemeClr val="dk1"/>
                </a:solidFill>
                <a:latin typeface="微软雅黑" panose="020B0503020204020204" pitchFamily="34" charset="-122"/>
                <a:ea typeface="微软雅黑" panose="020B0503020204020204" pitchFamily="34" charset="-122"/>
              </a:rPr>
              <a:t>云原生架构</a:t>
            </a:r>
            <a:endParaRPr lang="zh-CN" altLang="en-US" sz="2800">
              <a:solidFill>
                <a:schemeClr val="dk1"/>
              </a:solidFill>
              <a:latin typeface="微软雅黑" panose="020B0503020204020204" pitchFamily="34" charset="-122"/>
              <a:ea typeface="微软雅黑" panose="020B0503020204020204" pitchFamily="34" charset="-122"/>
            </a:endParaRPr>
          </a:p>
        </p:txBody>
      </p:sp>
      <p:sp>
        <p:nvSpPr>
          <p:cNvPr id="7" name="圆角矩形 6"/>
          <p:cNvSpPr/>
          <p:nvPr>
            <p:custDataLst>
              <p:tags r:id="rId9"/>
            </p:custDataLst>
          </p:nvPr>
        </p:nvSpPr>
        <p:spPr>
          <a:xfrm>
            <a:off x="1774190" y="2276475"/>
            <a:ext cx="1440180" cy="648335"/>
          </a:xfrm>
          <a:prstGeom prst="round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交互层</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 name="圆角矩形 7"/>
          <p:cNvSpPr/>
          <p:nvPr>
            <p:custDataLst>
              <p:tags r:id="rId10"/>
            </p:custDataLst>
          </p:nvPr>
        </p:nvSpPr>
        <p:spPr>
          <a:xfrm>
            <a:off x="1774190" y="3284855"/>
            <a:ext cx="1440180" cy="648335"/>
          </a:xfrm>
          <a:prstGeom prst="round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逻辑层</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 name="圆角矩形 8"/>
          <p:cNvSpPr/>
          <p:nvPr>
            <p:custDataLst>
              <p:tags r:id="rId11"/>
            </p:custDataLst>
          </p:nvPr>
        </p:nvSpPr>
        <p:spPr>
          <a:xfrm>
            <a:off x="1774190" y="4293235"/>
            <a:ext cx="1440180" cy="648335"/>
          </a:xfrm>
          <a:prstGeom prst="round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数据层</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 name="矩形 9"/>
          <p:cNvSpPr/>
          <p:nvPr>
            <p:custDataLst>
              <p:tags r:id="rId12"/>
            </p:custDataLst>
          </p:nvPr>
        </p:nvSpPr>
        <p:spPr>
          <a:xfrm>
            <a:off x="1774190" y="5661025"/>
            <a:ext cx="1511935" cy="79184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数据库</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矩形 10"/>
          <p:cNvSpPr/>
          <p:nvPr>
            <p:custDataLst>
              <p:tags r:id="rId13"/>
            </p:custDataLst>
          </p:nvPr>
        </p:nvSpPr>
        <p:spPr>
          <a:xfrm>
            <a:off x="3862070" y="5661025"/>
            <a:ext cx="1511935" cy="79184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数据库</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2" name="矩形 11"/>
          <p:cNvSpPr/>
          <p:nvPr>
            <p:custDataLst>
              <p:tags r:id="rId14"/>
            </p:custDataLst>
          </p:nvPr>
        </p:nvSpPr>
        <p:spPr>
          <a:xfrm>
            <a:off x="5662295" y="5661025"/>
            <a:ext cx="1511935" cy="79184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数据库</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3" name="矩形 12"/>
          <p:cNvSpPr/>
          <p:nvPr>
            <p:custDataLst>
              <p:tags r:id="rId15"/>
            </p:custDataLst>
          </p:nvPr>
        </p:nvSpPr>
        <p:spPr>
          <a:xfrm>
            <a:off x="7390765" y="5661025"/>
            <a:ext cx="1511935" cy="79184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数据库</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4" name="矩形 13"/>
          <p:cNvSpPr/>
          <p:nvPr>
            <p:custDataLst>
              <p:tags r:id="rId16"/>
            </p:custDataLst>
          </p:nvPr>
        </p:nvSpPr>
        <p:spPr>
          <a:xfrm>
            <a:off x="9153525" y="5661025"/>
            <a:ext cx="1511935" cy="791845"/>
          </a:xfrm>
          <a:prstGeom prst="re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数据库</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5" name="圆角矩形 14"/>
          <p:cNvSpPr/>
          <p:nvPr>
            <p:custDataLst>
              <p:tags r:id="rId17"/>
            </p:custDataLst>
          </p:nvPr>
        </p:nvSpPr>
        <p:spPr>
          <a:xfrm>
            <a:off x="3934460" y="4293235"/>
            <a:ext cx="1440180" cy="648335"/>
          </a:xfrm>
          <a:prstGeom prst="roundRect">
            <a:avLst/>
          </a:prstGeom>
          <a:solidFill>
            <a:schemeClr val="accent3"/>
          </a:solidFill>
          <a:ln>
            <a:solidFill>
              <a:schemeClr val="accent3">
                <a:shade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微服务</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6" name="圆角矩形 15"/>
          <p:cNvSpPr/>
          <p:nvPr>
            <p:custDataLst>
              <p:tags r:id="rId18"/>
            </p:custDataLst>
          </p:nvPr>
        </p:nvSpPr>
        <p:spPr>
          <a:xfrm>
            <a:off x="5697855" y="4292600"/>
            <a:ext cx="1440180" cy="648335"/>
          </a:xfrm>
          <a:prstGeom prst="roundRect">
            <a:avLst/>
          </a:prstGeom>
          <a:solidFill>
            <a:schemeClr val="accent3"/>
          </a:solidFill>
          <a:ln>
            <a:solidFill>
              <a:schemeClr val="accent3">
                <a:shade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微服务</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7" name="圆角矩形 16"/>
          <p:cNvSpPr/>
          <p:nvPr>
            <p:custDataLst>
              <p:tags r:id="rId19"/>
            </p:custDataLst>
          </p:nvPr>
        </p:nvSpPr>
        <p:spPr>
          <a:xfrm>
            <a:off x="7420610" y="4293235"/>
            <a:ext cx="1440180" cy="648335"/>
          </a:xfrm>
          <a:prstGeom prst="roundRect">
            <a:avLst/>
          </a:prstGeom>
          <a:solidFill>
            <a:schemeClr val="accent3"/>
          </a:solidFill>
          <a:ln>
            <a:solidFill>
              <a:schemeClr val="accent3">
                <a:shade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微服务</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8" name="圆角矩形 17"/>
          <p:cNvSpPr/>
          <p:nvPr>
            <p:custDataLst>
              <p:tags r:id="rId20"/>
            </p:custDataLst>
          </p:nvPr>
        </p:nvSpPr>
        <p:spPr>
          <a:xfrm>
            <a:off x="9173210" y="4292600"/>
            <a:ext cx="1440180" cy="648335"/>
          </a:xfrm>
          <a:prstGeom prst="roundRect">
            <a:avLst/>
          </a:prstGeom>
          <a:solidFill>
            <a:schemeClr val="accent3"/>
          </a:solidFill>
          <a:ln>
            <a:solidFill>
              <a:schemeClr val="accent3">
                <a:shade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微服务</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9" name="圆角矩形 18"/>
          <p:cNvSpPr/>
          <p:nvPr>
            <p:custDataLst>
              <p:tags r:id="rId21"/>
            </p:custDataLst>
          </p:nvPr>
        </p:nvSpPr>
        <p:spPr>
          <a:xfrm>
            <a:off x="4942205" y="3145790"/>
            <a:ext cx="1440180" cy="648335"/>
          </a:xfrm>
          <a:prstGeom prst="roundRect">
            <a:avLst/>
          </a:prstGeom>
          <a:solidFill>
            <a:schemeClr val="accent3"/>
          </a:solidFill>
          <a:ln>
            <a:solidFill>
              <a:schemeClr val="accent3">
                <a:shade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微服务</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1" name="文本框 20"/>
          <p:cNvSpPr txBox="1"/>
          <p:nvPr>
            <p:custDataLst>
              <p:tags r:id="rId22"/>
            </p:custDataLst>
          </p:nvPr>
        </p:nvSpPr>
        <p:spPr>
          <a:xfrm>
            <a:off x="6310630" y="2276475"/>
            <a:ext cx="2117090" cy="478155"/>
          </a:xfrm>
          <a:prstGeom prst="rect">
            <a:avLst/>
          </a:prstGeom>
          <a:noFill/>
        </p:spPr>
        <p:txBody>
          <a:bodyPr wrap="square" rtlCol="0">
            <a:spAutoFit/>
          </a:bodyPr>
          <a:p>
            <a:pPr algn="ctr">
              <a:lnSpc>
                <a:spcPct val="90000"/>
              </a:lnSpc>
            </a:pPr>
            <a:r>
              <a:rPr lang="zh-CN" altLang="en-US" sz="2800">
                <a:solidFill>
                  <a:schemeClr val="dk1"/>
                </a:solidFill>
                <a:latin typeface="微软雅黑" panose="020B0503020204020204" pitchFamily="34" charset="-122"/>
                <a:ea typeface="微软雅黑" panose="020B0503020204020204" pitchFamily="34" charset="-122"/>
              </a:rPr>
              <a:t>交互层</a:t>
            </a:r>
            <a:endParaRPr lang="zh-CN" altLang="en-US" sz="2800">
              <a:solidFill>
                <a:schemeClr val="dk1"/>
              </a:solidFill>
              <a:latin typeface="微软雅黑" panose="020B0503020204020204" pitchFamily="34" charset="-122"/>
              <a:ea typeface="微软雅黑" panose="020B0503020204020204" pitchFamily="34" charset="-122"/>
            </a:endParaRPr>
          </a:p>
        </p:txBody>
      </p:sp>
      <p:cxnSp>
        <p:nvCxnSpPr>
          <p:cNvPr id="22" name="直接箭头连接符 21"/>
          <p:cNvCxnSpPr/>
          <p:nvPr>
            <p:custDataLst>
              <p:tags r:id="rId23"/>
            </p:custDataLst>
          </p:nvPr>
        </p:nvCxnSpPr>
        <p:spPr>
          <a:xfrm flipH="1">
            <a:off x="4726305" y="3786505"/>
            <a:ext cx="845185" cy="506095"/>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endCxn id="19" idx="0"/>
          </p:cNvCxnSpPr>
          <p:nvPr>
            <p:custDataLst>
              <p:tags r:id="rId24"/>
            </p:custDataLst>
          </p:nvPr>
        </p:nvCxnSpPr>
        <p:spPr>
          <a:xfrm flipH="1">
            <a:off x="5662295" y="2639695"/>
            <a:ext cx="1349375" cy="506095"/>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21" idx="2"/>
          </p:cNvCxnSpPr>
          <p:nvPr>
            <p:custDataLst>
              <p:tags r:id="rId25"/>
            </p:custDataLst>
          </p:nvPr>
        </p:nvCxnSpPr>
        <p:spPr>
          <a:xfrm flipH="1">
            <a:off x="6478905" y="2754630"/>
            <a:ext cx="890270" cy="1541145"/>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custDataLst>
              <p:tags r:id="rId26"/>
            </p:custDataLst>
          </p:nvPr>
        </p:nvCxnSpPr>
        <p:spPr>
          <a:xfrm>
            <a:off x="7534275" y="2780665"/>
            <a:ext cx="575945" cy="151511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custDataLst>
              <p:tags r:id="rId27"/>
            </p:custDataLst>
          </p:nvPr>
        </p:nvCxnSpPr>
        <p:spPr>
          <a:xfrm>
            <a:off x="7822565" y="2708910"/>
            <a:ext cx="1997710" cy="159131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9" idx="3"/>
          </p:cNvCxnSpPr>
          <p:nvPr>
            <p:custDataLst>
              <p:tags r:id="rId28"/>
            </p:custDataLst>
          </p:nvPr>
        </p:nvCxnSpPr>
        <p:spPr>
          <a:xfrm>
            <a:off x="6382385" y="3470275"/>
            <a:ext cx="1728470" cy="822325"/>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8" name="上箭头 27"/>
          <p:cNvSpPr/>
          <p:nvPr>
            <p:custDataLst>
              <p:tags r:id="rId29"/>
            </p:custDataLst>
          </p:nvPr>
        </p:nvSpPr>
        <p:spPr>
          <a:xfrm>
            <a:off x="2061845" y="5156835"/>
            <a:ext cx="288290" cy="353060"/>
          </a:xfrm>
          <a:prstGeom prst="up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9" name="下箭头 28"/>
          <p:cNvSpPr/>
          <p:nvPr>
            <p:custDataLst>
              <p:tags r:id="rId30"/>
            </p:custDataLst>
          </p:nvPr>
        </p:nvSpPr>
        <p:spPr>
          <a:xfrm>
            <a:off x="2566035" y="5163185"/>
            <a:ext cx="288290" cy="360045"/>
          </a:xfrm>
          <a:prstGeom prst="down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2" name="上箭头 31"/>
          <p:cNvSpPr/>
          <p:nvPr>
            <p:custDataLst>
              <p:tags r:id="rId31"/>
            </p:custDataLst>
          </p:nvPr>
        </p:nvSpPr>
        <p:spPr>
          <a:xfrm>
            <a:off x="4150360" y="5145405"/>
            <a:ext cx="288290" cy="353060"/>
          </a:xfrm>
          <a:prstGeom prst="up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3" name="下箭头 32"/>
          <p:cNvSpPr/>
          <p:nvPr>
            <p:custDataLst>
              <p:tags r:id="rId32"/>
            </p:custDataLst>
          </p:nvPr>
        </p:nvSpPr>
        <p:spPr>
          <a:xfrm>
            <a:off x="4654550" y="5151755"/>
            <a:ext cx="288290" cy="360045"/>
          </a:xfrm>
          <a:prstGeom prst="down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5" name="上箭头 34"/>
          <p:cNvSpPr/>
          <p:nvPr>
            <p:custDataLst>
              <p:tags r:id="rId33"/>
            </p:custDataLst>
          </p:nvPr>
        </p:nvSpPr>
        <p:spPr>
          <a:xfrm>
            <a:off x="6094095" y="5150485"/>
            <a:ext cx="288290" cy="353060"/>
          </a:xfrm>
          <a:prstGeom prst="up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6" name="下箭头 35"/>
          <p:cNvSpPr/>
          <p:nvPr>
            <p:custDataLst>
              <p:tags r:id="rId34"/>
            </p:custDataLst>
          </p:nvPr>
        </p:nvSpPr>
        <p:spPr>
          <a:xfrm>
            <a:off x="6598285" y="5156835"/>
            <a:ext cx="288290" cy="360045"/>
          </a:xfrm>
          <a:prstGeom prst="down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8" name="上箭头 37"/>
          <p:cNvSpPr/>
          <p:nvPr>
            <p:custDataLst>
              <p:tags r:id="rId35"/>
            </p:custDataLst>
          </p:nvPr>
        </p:nvSpPr>
        <p:spPr>
          <a:xfrm>
            <a:off x="7750175" y="5156835"/>
            <a:ext cx="288290" cy="353060"/>
          </a:xfrm>
          <a:prstGeom prst="up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9" name="下箭头 38"/>
          <p:cNvSpPr/>
          <p:nvPr>
            <p:custDataLst>
              <p:tags r:id="rId36"/>
            </p:custDataLst>
          </p:nvPr>
        </p:nvSpPr>
        <p:spPr>
          <a:xfrm>
            <a:off x="8254365" y="5163185"/>
            <a:ext cx="288290" cy="360045"/>
          </a:xfrm>
          <a:prstGeom prst="down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1" name="上箭头 40"/>
          <p:cNvSpPr/>
          <p:nvPr>
            <p:custDataLst>
              <p:tags r:id="rId37"/>
            </p:custDataLst>
          </p:nvPr>
        </p:nvSpPr>
        <p:spPr>
          <a:xfrm>
            <a:off x="9478645" y="5130800"/>
            <a:ext cx="288290" cy="353060"/>
          </a:xfrm>
          <a:prstGeom prst="up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2" name="下箭头 41"/>
          <p:cNvSpPr/>
          <p:nvPr>
            <p:custDataLst>
              <p:tags r:id="rId38"/>
            </p:custDataLst>
          </p:nvPr>
        </p:nvSpPr>
        <p:spPr>
          <a:xfrm>
            <a:off x="9982835" y="5137150"/>
            <a:ext cx="288290" cy="360045"/>
          </a:xfrm>
          <a:prstGeom prst="down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39"/>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4" name="图片 13"/>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15" name="图片 14"/>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83375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信息化能力培养（横向）</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4" name="流程图: 终止 3"/>
          <p:cNvSpPr/>
          <p:nvPr>
            <p:custDataLst>
              <p:tags r:id="rId7"/>
            </p:custDataLst>
          </p:nvPr>
        </p:nvSpPr>
        <p:spPr>
          <a:xfrm>
            <a:off x="2277745" y="1628775"/>
            <a:ext cx="2376170" cy="791845"/>
          </a:xfrm>
          <a:prstGeom prst="flowChartTerminator">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lt1"/>
                </a:solidFill>
                <a:latin typeface="微软雅黑" panose="020B0503020204020204" pitchFamily="34" charset="-122"/>
                <a:ea typeface="微软雅黑" panose="020B0503020204020204" pitchFamily="34" charset="-122"/>
              </a:rPr>
              <a:t>云计算</a:t>
            </a:r>
            <a:endParaRPr lang="zh-CN" altLang="en-US" sz="2400">
              <a:solidFill>
                <a:schemeClr val="lt1"/>
              </a:solidFill>
              <a:latin typeface="微软雅黑" panose="020B0503020204020204" pitchFamily="34" charset="-122"/>
              <a:ea typeface="微软雅黑" panose="020B0503020204020204" pitchFamily="34" charset="-122"/>
            </a:endParaRPr>
          </a:p>
        </p:txBody>
      </p:sp>
      <p:sp>
        <p:nvSpPr>
          <p:cNvPr id="5" name="流程图: 终止 4"/>
          <p:cNvSpPr/>
          <p:nvPr>
            <p:custDataLst>
              <p:tags r:id="rId8"/>
            </p:custDataLst>
          </p:nvPr>
        </p:nvSpPr>
        <p:spPr>
          <a:xfrm>
            <a:off x="5230495" y="1628775"/>
            <a:ext cx="2376170" cy="791845"/>
          </a:xfrm>
          <a:prstGeom prst="flowChartTerminator">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lt1"/>
                </a:solidFill>
                <a:latin typeface="微软雅黑" panose="020B0503020204020204" pitchFamily="34" charset="-122"/>
                <a:ea typeface="微软雅黑" panose="020B0503020204020204" pitchFamily="34" charset="-122"/>
              </a:rPr>
              <a:t>分布式账本</a:t>
            </a:r>
            <a:endParaRPr lang="zh-CN" altLang="en-US" sz="2400">
              <a:solidFill>
                <a:schemeClr val="lt1"/>
              </a:solidFill>
              <a:latin typeface="微软雅黑" panose="020B0503020204020204" pitchFamily="34" charset="-122"/>
              <a:ea typeface="微软雅黑" panose="020B0503020204020204" pitchFamily="34" charset="-122"/>
            </a:endParaRPr>
          </a:p>
        </p:txBody>
      </p:sp>
      <p:sp>
        <p:nvSpPr>
          <p:cNvPr id="6" name="流程图: 终止 5"/>
          <p:cNvSpPr/>
          <p:nvPr>
            <p:custDataLst>
              <p:tags r:id="rId9"/>
            </p:custDataLst>
          </p:nvPr>
        </p:nvSpPr>
        <p:spPr>
          <a:xfrm>
            <a:off x="8398510" y="1628775"/>
            <a:ext cx="2376170" cy="791845"/>
          </a:xfrm>
          <a:prstGeom prst="flowChartTerminator">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lt1"/>
                </a:solidFill>
                <a:latin typeface="微软雅黑" panose="020B0503020204020204" pitchFamily="34" charset="-122"/>
                <a:ea typeface="微软雅黑" panose="020B0503020204020204" pitchFamily="34" charset="-122"/>
              </a:rPr>
              <a:t>分布式数据库</a:t>
            </a:r>
            <a:endParaRPr lang="zh-CN" altLang="en-US" sz="2400">
              <a:solidFill>
                <a:schemeClr val="lt1"/>
              </a:solidFill>
              <a:latin typeface="微软雅黑" panose="020B0503020204020204" pitchFamily="34" charset="-122"/>
              <a:ea typeface="微软雅黑" panose="020B0503020204020204" pitchFamily="34" charset="-122"/>
            </a:endParaRPr>
          </a:p>
        </p:txBody>
      </p:sp>
      <p:sp>
        <p:nvSpPr>
          <p:cNvPr id="8" name="流程图: 终止 7"/>
          <p:cNvSpPr/>
          <p:nvPr>
            <p:custDataLst>
              <p:tags r:id="rId10"/>
            </p:custDataLst>
          </p:nvPr>
        </p:nvSpPr>
        <p:spPr>
          <a:xfrm>
            <a:off x="6958330" y="4149090"/>
            <a:ext cx="2376170" cy="791845"/>
          </a:xfrm>
          <a:prstGeom prst="flowChartTerminator">
            <a:avLst/>
          </a:prstGeom>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 pos="0">
                <a:srgbClr val="389873">
                  <a:lumMod val="90000"/>
                  <a:lumOff val="10000"/>
                </a:srgbClr>
              </a:gs>
              <a:gs pos="50000">
                <a:srgbClr val="389873">
                  <a:lumMod val="95000"/>
                  <a:lumOff val="5000"/>
                </a:srgbClr>
              </a:gs>
              <a:gs pos="100000">
                <a:srgbClr val="389873">
                  <a:lumMod val="95000"/>
                  <a:lumOff val="5000"/>
                </a:srgbClr>
              </a:gs>
            </a:gsLst>
            <a:lin ang="5400000" scaled="0"/>
          </a:gra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p>
            <a:pPr algn="ctr"/>
            <a:r>
              <a:rPr lang="zh-CN" altLang="en-US" sz="2400">
                <a:solidFill>
                  <a:schemeClr val="lt1"/>
                </a:solidFill>
                <a:latin typeface="微软雅黑" panose="020B0503020204020204" pitchFamily="34" charset="-122"/>
                <a:ea typeface="微软雅黑" panose="020B0503020204020204" pitchFamily="34" charset="-122"/>
              </a:rPr>
              <a:t>数据库革命</a:t>
            </a:r>
            <a:endParaRPr lang="zh-CN" altLang="en-US" sz="2400">
              <a:solidFill>
                <a:schemeClr val="lt1"/>
              </a:solidFill>
              <a:latin typeface="微软雅黑" panose="020B0503020204020204" pitchFamily="34" charset="-122"/>
              <a:ea typeface="微软雅黑" panose="020B0503020204020204" pitchFamily="34" charset="-122"/>
            </a:endParaRPr>
          </a:p>
        </p:txBody>
      </p:sp>
      <p:sp>
        <p:nvSpPr>
          <p:cNvPr id="9" name="流程图: 终止 8"/>
          <p:cNvSpPr/>
          <p:nvPr>
            <p:custDataLst>
              <p:tags r:id="rId11"/>
            </p:custDataLst>
          </p:nvPr>
        </p:nvSpPr>
        <p:spPr>
          <a:xfrm>
            <a:off x="2277745" y="4220845"/>
            <a:ext cx="2376170" cy="791845"/>
          </a:xfrm>
          <a:prstGeom prst="flowChartTerminator">
            <a:avLst/>
          </a:prstGeom>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 pos="0">
                <a:srgbClr val="389873">
                  <a:lumMod val="90000"/>
                  <a:lumOff val="10000"/>
                </a:srgbClr>
              </a:gs>
              <a:gs pos="50000">
                <a:srgbClr val="389873">
                  <a:lumMod val="95000"/>
                  <a:lumOff val="5000"/>
                </a:srgbClr>
              </a:gs>
              <a:gs pos="100000">
                <a:srgbClr val="389873">
                  <a:lumMod val="95000"/>
                  <a:lumOff val="5000"/>
                </a:srgbClr>
              </a:gs>
            </a:gsLst>
            <a:lin ang="5400000" scaled="0"/>
          </a:gra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p>
            <a:pPr algn="ctr"/>
            <a:r>
              <a:rPr lang="zh-CN" altLang="en-US" sz="2400">
                <a:solidFill>
                  <a:schemeClr val="lt1"/>
                </a:solidFill>
                <a:latin typeface="微软雅黑" panose="020B0503020204020204" pitchFamily="34" charset="-122"/>
                <a:ea typeface="微软雅黑" panose="020B0503020204020204" pitchFamily="34" charset="-122"/>
              </a:rPr>
              <a:t>云原生革命</a:t>
            </a:r>
            <a:endParaRPr lang="zh-CN" altLang="en-US" sz="2400">
              <a:solidFill>
                <a:schemeClr val="lt1"/>
              </a:solidFill>
              <a:latin typeface="微软雅黑" panose="020B0503020204020204" pitchFamily="34" charset="-122"/>
              <a:ea typeface="微软雅黑" panose="020B0503020204020204" pitchFamily="34" charset="-122"/>
            </a:endParaRPr>
          </a:p>
        </p:txBody>
      </p:sp>
      <p:cxnSp>
        <p:nvCxnSpPr>
          <p:cNvPr id="10" name="肘形连接符 9"/>
          <p:cNvCxnSpPr>
            <a:stCxn id="4" idx="2"/>
            <a:endCxn id="9" idx="0"/>
          </p:cNvCxnSpPr>
          <p:nvPr>
            <p:custDataLst>
              <p:tags r:id="rId12"/>
            </p:custDataLst>
          </p:nvPr>
        </p:nvCxnSpPr>
        <p:spPr>
          <a:xfrm rot="5400000">
            <a:off x="2565718" y="3320733"/>
            <a:ext cx="1800225" cy="3175"/>
          </a:xfrm>
          <a:prstGeom prst="bentConnector2">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肘形连接符 10"/>
          <p:cNvCxnSpPr>
            <a:stCxn id="5" idx="2"/>
            <a:endCxn id="8" idx="0"/>
          </p:cNvCxnSpPr>
          <p:nvPr>
            <p:custDataLst>
              <p:tags r:id="rId13"/>
            </p:custDataLst>
          </p:nvPr>
        </p:nvCxnSpPr>
        <p:spPr>
          <a:xfrm rot="5400000" flipV="1">
            <a:off x="6417945" y="2420620"/>
            <a:ext cx="1728470" cy="1727835"/>
          </a:xfrm>
          <a:prstGeom prst="bentConnector3">
            <a:avLst>
              <a:gd name="adj1" fmla="val 49982"/>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肘形连接符 11"/>
          <p:cNvCxnSpPr>
            <a:stCxn id="6" idx="2"/>
          </p:cNvCxnSpPr>
          <p:nvPr>
            <p:custDataLst>
              <p:tags r:id="rId14"/>
            </p:custDataLst>
          </p:nvPr>
        </p:nvCxnSpPr>
        <p:spPr>
          <a:xfrm rot="5400000">
            <a:off x="8020050" y="2582545"/>
            <a:ext cx="1728470" cy="1403985"/>
          </a:xfrm>
          <a:prstGeom prst="bentConnector3">
            <a:avLst>
              <a:gd name="adj1" fmla="val 49982"/>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ustDataLst>
      <p:tags r:id="rId15"/>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系统思维、</a:t>
            </a:r>
            <a:r>
              <a:rPr altLang="en-US" b="0">
                <a:solidFill>
                  <a:schemeClr val="accent1"/>
                </a:solidFill>
                <a:latin typeface="汉仪旗黑-85S" panose="00020600040101010101" pitchFamily="18" charset="-122"/>
                <a:ea typeface="汉仪旗黑-85S" panose="00020600040101010101" pitchFamily="18" charset="-122"/>
                <a:sym typeface="+mn-ea"/>
              </a:rPr>
              <a:t>顶层设计</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413" y="1904999"/>
            <a:ext cx="9134391" cy="4114801"/>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全功能实训环境：从单一功能软件操作到跨组织协同能力培养</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培养全能型人才：能力越单一，越容易被替代。做复合人才</a:t>
            </a:r>
            <a:endParaRPr altLang="en-US" sz="2000">
              <a:solidFill>
                <a:schemeClr val="dk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理论与实践的</a:t>
            </a:r>
            <a:r>
              <a:rPr altLang="en-US" b="0">
                <a:solidFill>
                  <a:schemeClr val="accent1"/>
                </a:solidFill>
                <a:latin typeface="汉仪旗黑-85S" panose="00020600040101010101" pitchFamily="18" charset="-122"/>
                <a:ea typeface="汉仪旗黑-85S" panose="00020600040101010101" pitchFamily="18" charset="-122"/>
                <a:sym typeface="+mn-ea"/>
              </a:rPr>
              <a:t>结合</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730" y="1905000"/>
            <a:ext cx="9831070" cy="4114800"/>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工程（项目）实践创新中心</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提升路径：URP、北创、国创、毕业设计</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服务内容：3D打印、模型制作、系统搭建、业务协同、迭代创新</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成果汇集：策划案、比赛获奖、文章发表、软件著作权、专利发明</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专业认证：能力需求与教学成果的匹配</a:t>
            </a:r>
            <a:endParaRPr altLang="en-US" sz="2000">
              <a:solidFill>
                <a:schemeClr val="dk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137160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人工智能能取代人</a:t>
            </a:r>
            <a:r>
              <a:rPr altLang="en-US" b="0">
                <a:solidFill>
                  <a:schemeClr val="accent1"/>
                </a:solidFill>
                <a:latin typeface="汉仪旗黑-85S" panose="00020600040101010101" pitchFamily="18" charset="-122"/>
                <a:ea typeface="汉仪旗黑-85S" panose="00020600040101010101" pitchFamily="18" charset="-122"/>
                <a:sym typeface="+mn-ea"/>
              </a:rPr>
              <a:t>吗？</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22413" y="1904999"/>
            <a:ext cx="9134391" cy="4114801"/>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en-US" sz="2000">
                <a:solidFill>
                  <a:schemeClr val="dk1"/>
                </a:solidFill>
                <a:sym typeface="+mn-ea"/>
              </a:rPr>
              <a:t>把握科技发展趋势</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把握社会发展趋势</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把握会展行业发展趋势</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把握个人在组织中的地位</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把握个人职业生涯规划</a:t>
            </a:r>
            <a:endParaRPr altLang="en-US" sz="2000">
              <a:solidFill>
                <a:schemeClr val="dk1"/>
              </a:solidFill>
              <a:sym typeface="+mn-ea"/>
            </a:endParaRPr>
          </a:p>
          <a:p>
            <a:pPr lvl="0" algn="l">
              <a:spcBef>
                <a:spcPts val="0"/>
              </a:spcBef>
              <a:spcAft>
                <a:spcPts val="500"/>
              </a:spcAft>
              <a:buSzTx/>
            </a:pPr>
            <a:r>
              <a:rPr altLang="en-US" sz="2000">
                <a:solidFill>
                  <a:schemeClr val="dk1"/>
                </a:solidFill>
                <a:sym typeface="+mn-ea"/>
              </a:rPr>
              <a:t>努力塑造自我职业形象：个人品牌、一专多能</a:t>
            </a:r>
            <a:endParaRPr altLang="en-US" sz="2000">
              <a:solidFill>
                <a:schemeClr val="dk1"/>
              </a:solidFill>
              <a:sym typeface="+mn-ea"/>
            </a:endParaRPr>
          </a:p>
          <a:p>
            <a:pPr lvl="0" algn="l">
              <a:buSzTx/>
            </a:pPr>
            <a:endParaRPr altLang="en-US">
              <a:solidFill>
                <a:schemeClr val="dk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2" name="图片 11"/>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14" name="图片 13"/>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270000" y="116840"/>
            <a:ext cx="9144000" cy="822960"/>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个人</a:t>
            </a:r>
            <a:r>
              <a:rPr altLang="en-US" b="0">
                <a:solidFill>
                  <a:schemeClr val="accent1"/>
                </a:solidFill>
                <a:latin typeface="汉仪旗黑-85S" panose="00020600040101010101" pitchFamily="18" charset="-122"/>
                <a:ea typeface="汉仪旗黑-85S" panose="00020600040101010101" pitchFamily="18" charset="-122"/>
                <a:sym typeface="+mn-ea"/>
              </a:rPr>
              <a:t>发展模型</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5" name="等腰三角形 4"/>
          <p:cNvSpPr/>
          <p:nvPr>
            <p:custDataLst>
              <p:tags r:id="rId7"/>
            </p:custDataLst>
          </p:nvPr>
        </p:nvSpPr>
        <p:spPr>
          <a:xfrm>
            <a:off x="1197610" y="1467485"/>
            <a:ext cx="1283335" cy="774065"/>
          </a:xfrm>
          <a:prstGeom prst="triangle">
            <a:avLst/>
          </a:prstGeom>
          <a:solidFill>
            <a:schemeClr val="accent4"/>
          </a:solidFill>
          <a:ln>
            <a:solidFill>
              <a:schemeClr val="accent4">
                <a:shade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说</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6" name="等腰三角形 5"/>
          <p:cNvSpPr/>
          <p:nvPr>
            <p:custDataLst>
              <p:tags r:id="rId8"/>
            </p:custDataLst>
          </p:nvPr>
        </p:nvSpPr>
        <p:spPr>
          <a:xfrm>
            <a:off x="477520" y="2404110"/>
            <a:ext cx="1283335" cy="774065"/>
          </a:xfrm>
          <a:prstGeom prst="triangle">
            <a:avLst/>
          </a:prstGeom>
          <a:solidFill>
            <a:schemeClr val="accent4"/>
          </a:solidFill>
          <a:ln>
            <a:solidFill>
              <a:schemeClr val="accent4">
                <a:shade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写</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 name="等腰三角形 6"/>
          <p:cNvSpPr/>
          <p:nvPr>
            <p:custDataLst>
              <p:tags r:id="rId9"/>
            </p:custDataLst>
          </p:nvPr>
        </p:nvSpPr>
        <p:spPr>
          <a:xfrm>
            <a:off x="1989455" y="2404110"/>
            <a:ext cx="1283335" cy="774065"/>
          </a:xfrm>
          <a:prstGeom prst="triangle">
            <a:avLst/>
          </a:prstGeom>
          <a:solidFill>
            <a:schemeClr val="accent4"/>
          </a:solidFill>
          <a:ln>
            <a:solidFill>
              <a:schemeClr val="accent4">
                <a:shade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读</a:t>
            </a: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9" name="直接箭头连接符 8"/>
          <p:cNvCxnSpPr/>
          <p:nvPr>
            <p:custDataLst>
              <p:tags r:id="rId10"/>
            </p:custDataLst>
          </p:nvPr>
        </p:nvCxnSpPr>
        <p:spPr>
          <a:xfrm>
            <a:off x="1917700" y="2219960"/>
            <a:ext cx="431800" cy="471805"/>
          </a:xfrm>
          <a:prstGeom prst="straightConnector1">
            <a:avLst/>
          </a:prstGeom>
          <a:solidFill>
            <a:schemeClr val="accent4"/>
          </a:solidFill>
          <a:ln>
            <a:solidFill>
              <a:schemeClr val="accent4">
                <a:shade val="50000"/>
              </a:schemeClr>
            </a:solidFill>
            <a:headEnd type="arrow" w="med" len="med"/>
            <a:tailEnd type="arrow" w="med" len="med"/>
          </a:ln>
        </p:spPr>
        <p:style>
          <a:lnRef idx="2">
            <a:schemeClr val="accent4">
              <a:shade val="50000"/>
            </a:schemeClr>
          </a:lnRef>
          <a:fillRef idx="1">
            <a:schemeClr val="accent4"/>
          </a:fillRef>
          <a:effectRef idx="0">
            <a:schemeClr val="accent4"/>
          </a:effectRef>
          <a:fontRef idx="minor">
            <a:schemeClr val="lt1"/>
          </a:fontRef>
        </p:style>
      </p:cxnSp>
      <p:cxnSp>
        <p:nvCxnSpPr>
          <p:cNvPr id="10" name="直接箭头连接符 9"/>
          <p:cNvCxnSpPr/>
          <p:nvPr>
            <p:custDataLst>
              <p:tags r:id="rId11"/>
            </p:custDataLst>
          </p:nvPr>
        </p:nvCxnSpPr>
        <p:spPr>
          <a:xfrm flipV="1">
            <a:off x="1413510" y="2241550"/>
            <a:ext cx="347345" cy="450215"/>
          </a:xfrm>
          <a:prstGeom prst="straightConnector1">
            <a:avLst/>
          </a:prstGeom>
          <a:solidFill>
            <a:schemeClr val="accent4"/>
          </a:solidFill>
          <a:ln>
            <a:solidFill>
              <a:schemeClr val="accent4">
                <a:shade val="50000"/>
              </a:schemeClr>
            </a:solidFill>
            <a:headEnd type="arrow" w="med" len="med"/>
            <a:tailEnd type="arrow" w="med" len="med"/>
          </a:ln>
        </p:spPr>
        <p:style>
          <a:lnRef idx="2">
            <a:schemeClr val="accent4">
              <a:shade val="50000"/>
            </a:schemeClr>
          </a:lnRef>
          <a:fillRef idx="1">
            <a:schemeClr val="accent4"/>
          </a:fillRef>
          <a:effectRef idx="0">
            <a:schemeClr val="accent4"/>
          </a:effectRef>
          <a:fontRef idx="minor">
            <a:schemeClr val="lt1"/>
          </a:fontRef>
        </p:style>
      </p:cxnSp>
      <p:cxnSp>
        <p:nvCxnSpPr>
          <p:cNvPr id="11" name="直接箭头连接符 10"/>
          <p:cNvCxnSpPr>
            <a:stCxn id="6" idx="5"/>
            <a:endCxn id="7" idx="1"/>
          </p:cNvCxnSpPr>
          <p:nvPr>
            <p:custDataLst>
              <p:tags r:id="rId12"/>
            </p:custDataLst>
          </p:nvPr>
        </p:nvCxnSpPr>
        <p:spPr>
          <a:xfrm>
            <a:off x="1440180" y="2791460"/>
            <a:ext cx="869950" cy="0"/>
          </a:xfrm>
          <a:prstGeom prst="straightConnector1">
            <a:avLst/>
          </a:prstGeom>
          <a:solidFill>
            <a:schemeClr val="accent4"/>
          </a:solidFill>
          <a:ln>
            <a:solidFill>
              <a:schemeClr val="accent4">
                <a:shade val="50000"/>
              </a:schemeClr>
            </a:solidFill>
            <a:headEnd type="arrow" w="med" len="med"/>
            <a:tailEnd type="arrow" w="med" len="med"/>
          </a:ln>
        </p:spPr>
        <p:style>
          <a:lnRef idx="2">
            <a:schemeClr val="accent4">
              <a:shade val="50000"/>
            </a:schemeClr>
          </a:lnRef>
          <a:fillRef idx="1">
            <a:schemeClr val="accent4"/>
          </a:fillRef>
          <a:effectRef idx="0">
            <a:schemeClr val="accent4"/>
          </a:effectRef>
          <a:fontRef idx="minor">
            <a:schemeClr val="lt1"/>
          </a:fontRef>
        </p:style>
      </p:cxnSp>
      <p:sp>
        <p:nvSpPr>
          <p:cNvPr id="15" name="等腰三角形 14"/>
          <p:cNvSpPr/>
          <p:nvPr>
            <p:custDataLst>
              <p:tags r:id="rId13"/>
            </p:custDataLst>
          </p:nvPr>
        </p:nvSpPr>
        <p:spPr>
          <a:xfrm>
            <a:off x="4277360" y="1467485"/>
            <a:ext cx="1283335" cy="774065"/>
          </a:xfrm>
          <a:prstGeom prst="triangle">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运动</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6" name="等腰三角形 15"/>
          <p:cNvSpPr/>
          <p:nvPr>
            <p:custDataLst>
              <p:tags r:id="rId14"/>
            </p:custDataLst>
          </p:nvPr>
        </p:nvSpPr>
        <p:spPr>
          <a:xfrm>
            <a:off x="3557270" y="2404110"/>
            <a:ext cx="1283335" cy="774065"/>
          </a:xfrm>
          <a:prstGeom prst="triangle">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睡眠</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7" name="等腰三角形 16"/>
          <p:cNvSpPr/>
          <p:nvPr>
            <p:custDataLst>
              <p:tags r:id="rId15"/>
            </p:custDataLst>
          </p:nvPr>
        </p:nvSpPr>
        <p:spPr>
          <a:xfrm>
            <a:off x="5069205" y="2404110"/>
            <a:ext cx="1283335" cy="774065"/>
          </a:xfrm>
          <a:prstGeom prst="triangle">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饮食</a:t>
            </a:r>
            <a:endParaRPr lang="zh-CN" altLang="en-US">
              <a:solidFill>
                <a:schemeClr val="lt1"/>
              </a:solidFill>
              <a:latin typeface="微软雅黑" panose="020B0503020204020204" pitchFamily="34" charset="-122"/>
              <a:ea typeface="微软雅黑" panose="020B0503020204020204" pitchFamily="34" charset="-122"/>
            </a:endParaRPr>
          </a:p>
        </p:txBody>
      </p:sp>
      <p:cxnSp>
        <p:nvCxnSpPr>
          <p:cNvPr id="18" name="直接箭头连接符 17"/>
          <p:cNvCxnSpPr/>
          <p:nvPr>
            <p:custDataLst>
              <p:tags r:id="rId16"/>
            </p:custDataLst>
          </p:nvPr>
        </p:nvCxnSpPr>
        <p:spPr>
          <a:xfrm>
            <a:off x="4997450" y="2219960"/>
            <a:ext cx="431800" cy="471805"/>
          </a:xfrm>
          <a:prstGeom prst="straightConnector1">
            <a:avLst/>
          </a:prstGeom>
          <a:ln>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custDataLst>
              <p:tags r:id="rId17"/>
            </p:custDataLst>
          </p:nvPr>
        </p:nvCxnSpPr>
        <p:spPr>
          <a:xfrm flipV="1">
            <a:off x="4493260" y="2241550"/>
            <a:ext cx="347345" cy="450215"/>
          </a:xfrm>
          <a:prstGeom prst="straightConnector1">
            <a:avLst/>
          </a:prstGeom>
          <a:ln>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6" idx="5"/>
            <a:endCxn id="17" idx="1"/>
          </p:cNvCxnSpPr>
          <p:nvPr>
            <p:custDataLst>
              <p:tags r:id="rId18"/>
            </p:custDataLst>
          </p:nvPr>
        </p:nvCxnSpPr>
        <p:spPr>
          <a:xfrm>
            <a:off x="4519930" y="2791460"/>
            <a:ext cx="869950" cy="0"/>
          </a:xfrm>
          <a:prstGeom prst="straightConnector1">
            <a:avLst/>
          </a:prstGeom>
          <a:ln>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custDataLst>
              <p:tags r:id="rId19"/>
            </p:custDataLst>
          </p:nvPr>
        </p:nvSpPr>
        <p:spPr>
          <a:xfrm>
            <a:off x="742950" y="3784600"/>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平平无奇</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2" name="文本框 21"/>
          <p:cNvSpPr txBox="1"/>
          <p:nvPr>
            <p:custDataLst>
              <p:tags r:id="rId20"/>
            </p:custDataLst>
          </p:nvPr>
        </p:nvSpPr>
        <p:spPr>
          <a:xfrm>
            <a:off x="4438015" y="3789045"/>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获得机会</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21"/>
            </p:custDataLst>
          </p:nvPr>
        </p:nvSpPr>
        <p:spPr>
          <a:xfrm>
            <a:off x="8181975" y="3789045"/>
            <a:ext cx="300799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完善自我，造福社会</a:t>
            </a:r>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24" name="直接箭头连接符 23"/>
          <p:cNvCxnSpPr/>
          <p:nvPr>
            <p:custDataLst>
              <p:tags r:id="rId22"/>
            </p:custDataLst>
          </p:nvPr>
        </p:nvCxnSpPr>
        <p:spPr>
          <a:xfrm flipV="1">
            <a:off x="1930400" y="3933190"/>
            <a:ext cx="2435860" cy="1016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custDataLst>
              <p:tags r:id="rId23"/>
            </p:custDataLst>
          </p:nvPr>
        </p:nvCxnSpPr>
        <p:spPr>
          <a:xfrm flipV="1">
            <a:off x="5662295" y="3954145"/>
            <a:ext cx="2435860" cy="1016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24"/>
            </p:custDataLst>
          </p:nvPr>
        </p:nvSpPr>
        <p:spPr>
          <a:xfrm>
            <a:off x="2421890" y="4005580"/>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漫长等待</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27" name="文本框 26"/>
          <p:cNvSpPr txBox="1"/>
          <p:nvPr>
            <p:custDataLst>
              <p:tags r:id="rId25"/>
            </p:custDataLst>
          </p:nvPr>
        </p:nvSpPr>
        <p:spPr>
          <a:xfrm>
            <a:off x="6310630" y="4004945"/>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不懈努力</a:t>
            </a:r>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28" name="直接箭头连接符 27"/>
          <p:cNvCxnSpPr/>
          <p:nvPr>
            <p:custDataLst>
              <p:tags r:id="rId26"/>
            </p:custDataLst>
          </p:nvPr>
        </p:nvCxnSpPr>
        <p:spPr>
          <a:xfrm flipV="1">
            <a:off x="5662295" y="2420620"/>
            <a:ext cx="4896485" cy="1512570"/>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0" name="流程图: 摘录 29"/>
          <p:cNvSpPr/>
          <p:nvPr>
            <p:custDataLst>
              <p:tags r:id="rId27"/>
            </p:custDataLst>
          </p:nvPr>
        </p:nvSpPr>
        <p:spPr>
          <a:xfrm>
            <a:off x="8686800" y="2924810"/>
            <a:ext cx="534670" cy="525145"/>
          </a:xfrm>
          <a:prstGeom prst="flowChartExtract">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3" name="文本框 32"/>
          <p:cNvSpPr txBox="1"/>
          <p:nvPr>
            <p:custDataLst>
              <p:tags r:id="rId28"/>
            </p:custDataLst>
          </p:nvPr>
        </p:nvSpPr>
        <p:spPr>
          <a:xfrm>
            <a:off x="189865" y="5851525"/>
            <a:ext cx="68516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时间</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4" name="文本框 33"/>
          <p:cNvSpPr txBox="1"/>
          <p:nvPr>
            <p:custDataLst>
              <p:tags r:id="rId29"/>
            </p:custDataLst>
          </p:nvPr>
        </p:nvSpPr>
        <p:spPr>
          <a:xfrm>
            <a:off x="1628775" y="5619750"/>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积累技能</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5" name="文本框 34"/>
          <p:cNvSpPr txBox="1"/>
          <p:nvPr>
            <p:custDataLst>
              <p:tags r:id="rId30"/>
            </p:custDataLst>
          </p:nvPr>
        </p:nvSpPr>
        <p:spPr>
          <a:xfrm>
            <a:off x="4438015" y="5588635"/>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控制运气</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6" name="文本框 35"/>
          <p:cNvSpPr txBox="1"/>
          <p:nvPr>
            <p:custDataLst>
              <p:tags r:id="rId31"/>
            </p:custDataLst>
          </p:nvPr>
        </p:nvSpPr>
        <p:spPr>
          <a:xfrm>
            <a:off x="7246620" y="5629275"/>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建立系统</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7" name="文本框 36"/>
          <p:cNvSpPr txBox="1"/>
          <p:nvPr>
            <p:custDataLst>
              <p:tags r:id="rId32"/>
            </p:custDataLst>
          </p:nvPr>
        </p:nvSpPr>
        <p:spPr>
          <a:xfrm>
            <a:off x="8098155" y="600075"/>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劳动力杠杆</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8" name="文本框 37"/>
          <p:cNvSpPr txBox="1"/>
          <p:nvPr>
            <p:custDataLst>
              <p:tags r:id="rId33"/>
            </p:custDataLst>
          </p:nvPr>
        </p:nvSpPr>
        <p:spPr>
          <a:xfrm>
            <a:off x="8110855" y="980440"/>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资本杠杆</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9" name="文本框 38"/>
          <p:cNvSpPr txBox="1"/>
          <p:nvPr>
            <p:custDataLst>
              <p:tags r:id="rId34"/>
            </p:custDataLst>
          </p:nvPr>
        </p:nvSpPr>
        <p:spPr>
          <a:xfrm>
            <a:off x="8110855" y="1360805"/>
            <a:ext cx="139128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数字杠杆</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0" name="文本框 39"/>
          <p:cNvSpPr txBox="1"/>
          <p:nvPr>
            <p:custDataLst>
              <p:tags r:id="rId35"/>
            </p:custDataLst>
          </p:nvPr>
        </p:nvSpPr>
        <p:spPr>
          <a:xfrm>
            <a:off x="3646170" y="4149090"/>
            <a:ext cx="2541270" cy="1335405"/>
          </a:xfrm>
          <a:prstGeom prst="rect">
            <a:avLst/>
          </a:prstGeom>
          <a:noFill/>
        </p:spPr>
        <p:txBody>
          <a:bodyPr wrap="square" rtlCol="0">
            <a:spAutoFit/>
          </a:bodyPr>
          <a:p>
            <a:pPr>
              <a:lnSpc>
                <a:spcPct val="90000"/>
              </a:lnSpc>
            </a:pPr>
            <a:r>
              <a:rPr lang="en-US" altLang="zh-CN">
                <a:solidFill>
                  <a:schemeClr val="dk1"/>
                </a:solidFill>
                <a:latin typeface="微软雅黑" panose="020B0503020204020204" pitchFamily="34" charset="-122"/>
                <a:ea typeface="微软雅黑" panose="020B0503020204020204" pitchFamily="34" charset="-122"/>
                <a:sym typeface="+mn-ea"/>
              </a:rPr>
              <a:t>                     </a:t>
            </a:r>
            <a:r>
              <a:rPr lang="zh-CN" altLang="en-US">
                <a:solidFill>
                  <a:schemeClr val="dk1"/>
                </a:solidFill>
                <a:latin typeface="微软雅黑" panose="020B0503020204020204" pitchFamily="34" charset="-122"/>
                <a:ea typeface="微软雅黑" panose="020B0503020204020204" pitchFamily="34" charset="-122"/>
                <a:sym typeface="+mn-ea"/>
              </a:rPr>
              <a:t>打造稀缺</a:t>
            </a:r>
            <a:endParaRPr lang="zh-CN" altLang="en-US">
              <a:solidFill>
                <a:schemeClr val="dk1"/>
              </a:solidFill>
              <a:latin typeface="微软雅黑" panose="020B0503020204020204" pitchFamily="34" charset="-122"/>
              <a:ea typeface="微软雅黑" panose="020B0503020204020204" pitchFamily="34" charset="-122"/>
            </a:endParaRPr>
          </a:p>
          <a:p>
            <a:pPr>
              <a:lnSpc>
                <a:spcPct val="90000"/>
              </a:lnSpc>
            </a:pPr>
            <a:r>
              <a:rPr lang="en-US" altLang="zh-CN">
                <a:solidFill>
                  <a:schemeClr val="dk1"/>
                </a:solidFill>
                <a:latin typeface="微软雅黑" panose="020B0503020204020204" pitchFamily="34" charset="-122"/>
                <a:ea typeface="微软雅黑" panose="020B0503020204020204" pitchFamily="34" charset="-122"/>
                <a:sym typeface="+mn-ea"/>
              </a:rPr>
              <a:t>              </a:t>
            </a:r>
            <a:r>
              <a:rPr lang="zh-CN" altLang="en-US">
                <a:solidFill>
                  <a:schemeClr val="dk1"/>
                </a:solidFill>
                <a:latin typeface="微软雅黑" panose="020B0503020204020204" pitchFamily="34" charset="-122"/>
                <a:ea typeface="微软雅黑" panose="020B0503020204020204" pitchFamily="34" charset="-122"/>
                <a:sym typeface="+mn-ea"/>
              </a:rPr>
              <a:t>专业积累</a:t>
            </a:r>
            <a:endParaRPr lang="zh-CN" altLang="en-US">
              <a:solidFill>
                <a:schemeClr val="dk1"/>
              </a:solidFill>
              <a:latin typeface="微软雅黑" panose="020B0503020204020204" pitchFamily="34" charset="-122"/>
              <a:ea typeface="微软雅黑" panose="020B0503020204020204" pitchFamily="34" charset="-122"/>
            </a:endParaRPr>
          </a:p>
          <a:p>
            <a:pPr>
              <a:lnSpc>
                <a:spcPct val="90000"/>
              </a:lnSpc>
            </a:pPr>
            <a:r>
              <a:rPr lang="en-US" altLang="zh-CN">
                <a:solidFill>
                  <a:schemeClr val="dk1"/>
                </a:solidFill>
                <a:latin typeface="微软雅黑" panose="020B0503020204020204" pitchFamily="34" charset="-122"/>
                <a:ea typeface="微软雅黑" panose="020B0503020204020204" pitchFamily="34" charset="-122"/>
              </a:rPr>
              <a:t>       </a:t>
            </a:r>
            <a:r>
              <a:rPr lang="zh-CN" altLang="en-US">
                <a:solidFill>
                  <a:schemeClr val="dk1"/>
                </a:solidFill>
                <a:latin typeface="微软雅黑" panose="020B0503020204020204" pitchFamily="34" charset="-122"/>
                <a:ea typeface="微软雅黑" panose="020B0503020204020204" pitchFamily="34" charset="-122"/>
              </a:rPr>
              <a:t>坚持不懈</a:t>
            </a:r>
            <a:endParaRPr lang="zh-CN" altLang="en-US">
              <a:solidFill>
                <a:schemeClr val="dk1"/>
              </a:solidFill>
              <a:latin typeface="微软雅黑" panose="020B0503020204020204" pitchFamily="34" charset="-122"/>
              <a:ea typeface="微软雅黑" panose="020B0503020204020204" pitchFamily="34" charset="-122"/>
            </a:endParaRPr>
          </a:p>
          <a:p>
            <a:pPr>
              <a:lnSpc>
                <a:spcPct val="90000"/>
              </a:lnSpc>
            </a:pPr>
            <a:r>
              <a:rPr lang="zh-CN" altLang="en-US">
                <a:solidFill>
                  <a:schemeClr val="dk1"/>
                </a:solidFill>
                <a:latin typeface="微软雅黑" panose="020B0503020204020204" pitchFamily="34" charset="-122"/>
                <a:ea typeface="微软雅黑" panose="020B0503020204020204" pitchFamily="34" charset="-122"/>
                <a:sym typeface="+mn-ea"/>
              </a:rPr>
              <a:t>不期而遇</a:t>
            </a:r>
            <a:endParaRPr lang="zh-CN" altLang="en-US">
              <a:solidFill>
                <a:schemeClr val="dk1"/>
              </a:solidFill>
              <a:latin typeface="微软雅黑" panose="020B0503020204020204" pitchFamily="34" charset="-122"/>
              <a:ea typeface="微软雅黑" panose="020B0503020204020204" pitchFamily="34" charset="-122"/>
            </a:endParaRPr>
          </a:p>
          <a:p>
            <a:pPr>
              <a:lnSpc>
                <a:spcPct val="90000"/>
              </a:lnSpc>
            </a:pP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1" name="上凸带形 40"/>
          <p:cNvSpPr/>
          <p:nvPr>
            <p:custDataLst>
              <p:tags r:id="rId36"/>
            </p:custDataLst>
          </p:nvPr>
        </p:nvSpPr>
        <p:spPr>
          <a:xfrm>
            <a:off x="9622790" y="1798320"/>
            <a:ext cx="1958975" cy="529590"/>
          </a:xfrm>
          <a:prstGeom prst="ribbon2">
            <a:avLst>
              <a:gd name="adj1" fmla="val 16667"/>
              <a:gd name="adj2" fmla="val 67563"/>
            </a:avLst>
          </a:prstGeom>
          <a:solidFill>
            <a:schemeClr val="accent3"/>
          </a:solidFill>
          <a:ln>
            <a:solidFill>
              <a:schemeClr val="accent3">
                <a:shade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zh-CN" altLang="en-US">
                <a:solidFill>
                  <a:schemeClr val="lt1"/>
                </a:solidFill>
                <a:latin typeface="微软雅黑" panose="020B0503020204020204" pitchFamily="34" charset="-122"/>
                <a:ea typeface="微软雅黑" panose="020B0503020204020204" pitchFamily="34" charset="-122"/>
              </a:rPr>
              <a:t>成就卓越</a:t>
            </a: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3" name="右箭头 42"/>
          <p:cNvSpPr/>
          <p:nvPr>
            <p:custDataLst>
              <p:tags r:id="rId37"/>
            </p:custDataLst>
          </p:nvPr>
        </p:nvSpPr>
        <p:spPr>
          <a:xfrm>
            <a:off x="938530" y="5805170"/>
            <a:ext cx="10174605" cy="431800"/>
          </a:xfrm>
          <a:prstGeom prst="right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4" name="上箭头 43"/>
          <p:cNvSpPr/>
          <p:nvPr>
            <p:custDataLst>
              <p:tags r:id="rId38"/>
            </p:custDataLst>
          </p:nvPr>
        </p:nvSpPr>
        <p:spPr>
          <a:xfrm>
            <a:off x="11626215" y="548640"/>
            <a:ext cx="432435" cy="3539490"/>
          </a:xfrm>
          <a:prstGeom prst="upArrow">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5" name="文本框 44"/>
          <p:cNvSpPr txBox="1"/>
          <p:nvPr>
            <p:custDataLst>
              <p:tags r:id="rId39"/>
            </p:custDataLst>
          </p:nvPr>
        </p:nvSpPr>
        <p:spPr>
          <a:xfrm>
            <a:off x="11499850" y="4128770"/>
            <a:ext cx="685165" cy="339725"/>
          </a:xfrm>
          <a:prstGeom prst="rect">
            <a:avLst/>
          </a:prstGeom>
          <a:noFill/>
        </p:spPr>
        <p:txBody>
          <a:bodyPr wrap="square" rtlCol="0">
            <a:spAutoFit/>
          </a:bodyPr>
          <a:p>
            <a:pPr>
              <a:lnSpc>
                <a:spcPct val="90000"/>
              </a:lnSpc>
            </a:pPr>
            <a:r>
              <a:rPr lang="zh-CN" altLang="en-US">
                <a:solidFill>
                  <a:schemeClr val="dk1"/>
                </a:solidFill>
                <a:latin typeface="微软雅黑" panose="020B0503020204020204" pitchFamily="34" charset="-122"/>
                <a:ea typeface="微软雅黑" panose="020B0503020204020204" pitchFamily="34" charset="-122"/>
              </a:rPr>
              <a:t>空间</a:t>
            </a: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 name="直角上箭头 2"/>
          <p:cNvSpPr/>
          <p:nvPr/>
        </p:nvSpPr>
        <p:spPr>
          <a:xfrm>
            <a:off x="4726305" y="5013325"/>
            <a:ext cx="215900" cy="14351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直角上箭头 3"/>
          <p:cNvSpPr/>
          <p:nvPr/>
        </p:nvSpPr>
        <p:spPr>
          <a:xfrm>
            <a:off x="5173980" y="4725035"/>
            <a:ext cx="215900" cy="14351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直角上箭头 7"/>
          <p:cNvSpPr/>
          <p:nvPr/>
        </p:nvSpPr>
        <p:spPr>
          <a:xfrm>
            <a:off x="5613400" y="4468495"/>
            <a:ext cx="215900" cy="14351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0"/>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4" name="图片 3"/>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矩形 1"/>
          <p:cNvSpPr/>
          <p:nvPr/>
        </p:nvSpPr>
        <p:spPr>
          <a:xfrm>
            <a:off x="621804" y="692696"/>
            <a:ext cx="11305256" cy="768350"/>
          </a:xfrm>
          <a:prstGeom prst="rect">
            <a:avLst/>
          </a:prstGeom>
          <a:noFill/>
        </p:spPr>
        <p:txBody>
          <a:bodyPr wrap="square" lIns="91440" tIns="45720" rIns="91440" bIns="45720">
            <a:spAutoFit/>
            <a:scene3d>
              <a:camera prst="orthographicFront"/>
              <a:lightRig rig="threePt" dir="t"/>
            </a:scene3d>
            <a:sp3d extrusionH="57150">
              <a:bevelT w="50800" h="38100" prst="riblet"/>
            </a:sp3d>
          </a:bodyPr>
          <a:lstStyle/>
          <a:p>
            <a:pPr algn="ctr"/>
            <a:r>
              <a:rPr lang="zh-CN" altLang="en-US" sz="44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超前的理念、系统性的优势、平台化的支撑</a:t>
            </a:r>
            <a:endParaRPr lang="zh-CN" altLang="en-US" sz="4400" dirty="0">
              <a:ln w="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6" name="文本框 5"/>
          <p:cNvSpPr txBox="1"/>
          <p:nvPr>
            <p:custDataLst>
              <p:tags r:id="rId7"/>
            </p:custDataLst>
          </p:nvPr>
        </p:nvSpPr>
        <p:spPr>
          <a:xfrm>
            <a:off x="4654550" y="5373370"/>
            <a:ext cx="5054600" cy="865505"/>
          </a:xfrm>
          <a:prstGeom prst="rect">
            <a:avLst/>
          </a:prstGeom>
          <a:noFill/>
        </p:spPr>
        <p:txBody>
          <a:bodyPr wrap="square" rtlCol="0">
            <a:spAutoFit/>
          </a:bodyPr>
          <a:p>
            <a:pPr algn="ctr">
              <a:lnSpc>
                <a:spcPct val="90000"/>
              </a:lnSpc>
            </a:pPr>
            <a:r>
              <a:rPr lang="zh-CN" altLang="en-US" sz="28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赵杰</a:t>
            </a:r>
            <a:r>
              <a:rPr lang="en-US" altLang="zh-CN" sz="28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13910866891@139.com</a:t>
            </a:r>
            <a:endParaRPr lang="en-US" altLang="zh-CN" sz="28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8"/>
            </p:custDataLst>
          </p:nvPr>
        </p:nvSpPr>
        <p:spPr>
          <a:xfrm>
            <a:off x="7750810" y="2996565"/>
            <a:ext cx="3067050" cy="1863725"/>
          </a:xfrm>
          <a:prstGeom prst="rect">
            <a:avLst/>
          </a:prstGeom>
          <a:noFill/>
        </p:spPr>
        <p:txBody>
          <a:bodyPr wrap="square" rtlCol="0">
            <a:spAutoFit/>
          </a:bodyPr>
          <a:p>
            <a:pPr marL="0" lvl="5">
              <a:lnSpc>
                <a:spcPct val="90000"/>
              </a:lnSpc>
            </a:pPr>
            <a:r>
              <a:rPr lang="zh-CN" altLang="en-US" sz="3200" b="1" kern="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不负韶华，勇毅前行，为祖国健康工作50年</a:t>
            </a:r>
            <a:endParaRPr lang="zh-CN" altLang="en-US" sz="3200" b="1" kern="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pPr>
            <a:endParaRPr lang="zh-CN" altLang="en-US" sz="3200" b="1" kern="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custDataLst>
              <p:tags r:id="rId9"/>
            </p:custDataLst>
          </p:nvPr>
        </p:nvSpPr>
        <p:spPr>
          <a:xfrm>
            <a:off x="1485900" y="2996565"/>
            <a:ext cx="3067050" cy="1863725"/>
          </a:xfrm>
          <a:prstGeom prst="rect">
            <a:avLst/>
          </a:prstGeom>
          <a:noFill/>
        </p:spPr>
        <p:txBody>
          <a:bodyPr wrap="square" rtlCol="0">
            <a:spAutoFit/>
          </a:bodyPr>
          <a:p>
            <a:pPr marL="0" lvl="5">
              <a:lnSpc>
                <a:spcPct val="90000"/>
              </a:lnSpc>
            </a:pPr>
            <a:r>
              <a:rPr lang="zh-CN" altLang="en-US" sz="3200" b="1" kern="0" dirty="0">
                <a:solidFill>
                  <a:schemeClr val="dk1"/>
                </a:solidFill>
                <a:latin typeface="微软雅黑" panose="020B0503020204020204" pitchFamily="34" charset="-122"/>
                <a:ea typeface="微软雅黑" panose="020B0503020204020204" pitchFamily="34" charset="-122"/>
                <a:sym typeface="+mn-ea"/>
              </a:rPr>
              <a:t>三十年的忠诚守候不断见证坚持和积累的奇迹</a:t>
            </a:r>
            <a:endParaRPr lang="en-US" altLang="zh-CN" sz="3200" b="1" kern="0" dirty="0">
              <a:solidFill>
                <a:schemeClr val="dk1"/>
              </a:solidFill>
              <a:latin typeface="微软雅黑" panose="020B0503020204020204" pitchFamily="34" charset="-122"/>
              <a:ea typeface="微软雅黑" panose="020B0503020204020204" pitchFamily="34" charset="-122"/>
            </a:endParaRPr>
          </a:p>
          <a:p>
            <a:pPr>
              <a:lnSpc>
                <a:spcPct val="90000"/>
              </a:lnSpc>
            </a:pPr>
            <a:endParaRPr lang="en-US" altLang="zh-CN" sz="3200" b="1" kern="0" dirty="0">
              <a:solidFill>
                <a:schemeClr val="dk1"/>
              </a:solidFill>
              <a:latin typeface="微软雅黑" panose="020B0503020204020204" pitchFamily="34" charset="-122"/>
              <a:ea typeface="微软雅黑" panose="020B0503020204020204" pitchFamily="34" charset="-122"/>
            </a:endParaRPr>
          </a:p>
        </p:txBody>
      </p:sp>
      <p:pic>
        <p:nvPicPr>
          <p:cNvPr id="5" name="图片 4" descr="logo"/>
          <p:cNvPicPr>
            <a:picLocks noChangeAspect="1"/>
          </p:cNvPicPr>
          <p:nvPr>
            <p:custDataLst>
              <p:tags r:id="rId10"/>
            </p:custDataLst>
          </p:nvPr>
        </p:nvPicPr>
        <p:blipFill>
          <a:blip r:embed="rId11"/>
          <a:stretch>
            <a:fillRect/>
          </a:stretch>
        </p:blipFill>
        <p:spPr>
          <a:xfrm>
            <a:off x="3862070" y="1917065"/>
            <a:ext cx="4235450" cy="4235450"/>
          </a:xfrm>
          <a:prstGeom prst="rect">
            <a:avLst/>
          </a:prstGeom>
        </p:spPr>
      </p:pic>
      <p:pic>
        <p:nvPicPr>
          <p:cNvPr id="3" name="图片 2"/>
          <p:cNvPicPr>
            <a:picLocks noChangeAspect="1"/>
          </p:cNvPicPr>
          <p:nvPr>
            <p:custDataLst>
              <p:tags r:id="rId12"/>
            </p:custDataLst>
          </p:nvPr>
        </p:nvPicPr>
        <p:blipFill>
          <a:blip r:embed="rId13"/>
          <a:stretch>
            <a:fillRect/>
          </a:stretch>
        </p:blipFill>
        <p:spPr>
          <a:xfrm>
            <a:off x="10167620" y="4860290"/>
            <a:ext cx="2021205" cy="1997710"/>
          </a:xfrm>
          <a:prstGeom prst="rect">
            <a:avLst/>
          </a:prstGeom>
        </p:spPr>
      </p:pic>
    </p:spTree>
    <p:custDataLst>
      <p:tags r:id="rId1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4" name="标题 1"/>
          <p:cNvSpPr txBox="1"/>
          <p:nvPr/>
        </p:nvSpPr>
        <p:spPr>
          <a:xfrm>
            <a:off x="779463" y="319088"/>
            <a:ext cx="7896225" cy="563562"/>
          </a:xfrm>
          <a:prstGeom prst="rect">
            <a:avLst/>
          </a:prstGeom>
        </p:spPr>
        <p:txBody>
          <a:bodyPr vert="horz" lIns="91440" tIns="45720" rIns="91440" bIns="45720" rtlCol="0" anchor="b">
            <a:normAutofit fontScale="80000"/>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6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j-cs"/>
              </a:rPr>
              <a:t>开发过的软件产品</a:t>
            </a:r>
            <a:endParaRPr kumimoji="0" lang="zh-CN" altLang="en-US" sz="3600" b="0" i="0" u="none" strike="noStrike" kern="1200" cap="none" spc="10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j-cs"/>
            </a:endParaRPr>
          </a:p>
        </p:txBody>
      </p:sp>
      <p:sp>
        <p:nvSpPr>
          <p:cNvPr id="5" name="内容占位符 2"/>
          <p:cNvSpPr txBox="1"/>
          <p:nvPr>
            <p:custDataLst>
              <p:tags r:id="rId7"/>
            </p:custDataLst>
          </p:nvPr>
        </p:nvSpPr>
        <p:spPr>
          <a:xfrm>
            <a:off x="500062" y="1000125"/>
            <a:ext cx="10994949" cy="5429250"/>
          </a:xfrm>
          <a:prstGeom prst="rect">
            <a:avLst/>
          </a:prstGeom>
        </p:spPr>
        <p:txBody>
          <a:bodyPr vert="horz" lIns="91440" tIns="45720" rIns="91440" bIns="45720" rtlCol="0">
            <a:normAutofit/>
          </a:bodyPr>
          <a:lstStyle/>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工程设备蓝图转换系统、住房分配管理系统、</a:t>
            </a: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教学质量评价系统、图书检索系统、图书银行系统</a:t>
            </a:r>
            <a:endPar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进销存管理系统、</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资金借贷管理系统、</a:t>
            </a: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财务管理系统、招展管理系统</a:t>
            </a:r>
            <a:endPar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基建竣工决算管理系统、</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大型基建综合管理系统</a:t>
            </a:r>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生产管理：两票管理系统、</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EAM</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设备资产管理系统、</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MES</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制造执行系统</a:t>
            </a:r>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24155" indent="-224155">
              <a:lnSpc>
                <a:spcPct val="90000"/>
              </a:lnSpc>
              <a:spcBef>
                <a:spcPts val="1800"/>
              </a:spcBef>
              <a:buClr>
                <a:schemeClr val="accent1"/>
              </a:buClr>
              <a:buSzPct val="100000"/>
              <a:buFont typeface="黑体" panose="02010609060101010101" charset="-122"/>
              <a:buAutoNum type="arabicPeriod"/>
              <a:defRPr/>
            </a:pP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五方协同平台：会展</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电子商务系统、签到制证系统、搭建施工人员及车辆管理系统</a:t>
            </a:r>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双流驱动平台：集团分销系统、业务管控系统、审计管控系统</a:t>
            </a:r>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商务智能：</a:t>
            </a:r>
            <a:r>
              <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ETL</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及数据仓库系统</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实验实训管理：实验室安全管理、智能实训管理平台</a:t>
            </a:r>
            <a:endParaRPr lang="en-US" altLang="zh-CN"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集团信息化总体规划</a:t>
            </a:r>
            <a:endPar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农产品价格信息抓取系统、农业会展大数据管理平台</a:t>
            </a:r>
            <a:endPar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r>
              <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SAP</a:t>
            </a: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Oracle</a:t>
            </a: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、鼎捷</a:t>
            </a:r>
            <a:r>
              <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ERP</a:t>
            </a:r>
            <a:r>
              <a:rPr kumimoji="0" lang="zh-CN" altLang="en-US"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、指掌天下、金万维软件产品咨询、实施与运维</a:t>
            </a:r>
            <a:endPar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224155" marR="0" lvl="0" indent="-224155" algn="l" defTabSz="914400" rtl="0" eaLnBrk="1" fontAlgn="auto" latinLnBrk="0" hangingPunct="1">
              <a:lnSpc>
                <a:spcPct val="90000"/>
              </a:lnSpc>
              <a:spcBef>
                <a:spcPts val="1800"/>
              </a:spcBef>
              <a:spcAft>
                <a:spcPts val="0"/>
              </a:spcAft>
              <a:buClr>
                <a:schemeClr val="accent1"/>
              </a:buClr>
              <a:buSzPct val="100000"/>
              <a:buFont typeface="黑体" panose="02010609060101010101" charset="-122"/>
              <a:buAutoNum type="arabicPeriod"/>
              <a:defRPr/>
            </a:pPr>
            <a:endParaRPr kumimoji="0" lang="en-US" altLang="zh-CN" sz="1800" b="0" i="0" u="none" strike="noStrike" kern="120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454140" y="4156710"/>
            <a:ext cx="4678045" cy="1654175"/>
          </a:xfrm>
          <a:prstGeom prst="rect">
            <a:avLst/>
          </a:prstGeom>
        </p:spPr>
      </p:pic>
      <p:pic>
        <p:nvPicPr>
          <p:cNvPr id="4" name="图片 3"/>
          <p:cNvPicPr>
            <a:picLocks noChangeAspect="1"/>
          </p:cNvPicPr>
          <p:nvPr/>
        </p:nvPicPr>
        <p:blipFill>
          <a:blip r:embed="rId2"/>
          <a:stretch>
            <a:fillRect/>
          </a:stretch>
        </p:blipFill>
        <p:spPr>
          <a:xfrm>
            <a:off x="1845945" y="1268730"/>
            <a:ext cx="3408045" cy="4542155"/>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671736"/>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dirty="0">
                <a:solidFill>
                  <a:schemeClr val="accent1"/>
                </a:solidFill>
                <a:latin typeface="汉仪旗黑-85S" panose="00020600040101010101" pitchFamily="18" charset="-122"/>
                <a:ea typeface="汉仪旗黑-85S" panose="00020600040101010101" pitchFamily="18" charset="-122"/>
                <a:sym typeface="+mn-ea"/>
              </a:rPr>
              <a:t>开过的课程</a:t>
            </a:r>
            <a:endParaRPr altLang="en-US" b="0" dirty="0">
              <a:solidFill>
                <a:schemeClr val="accent1"/>
              </a:solidFill>
              <a:latin typeface="汉仪旗黑-85S" panose="00020600040101010101" pitchFamily="18" charset="-122"/>
              <a:ea typeface="汉仪旗黑-85S" panose="00020600040101010101" pitchFamily="18" charset="-122"/>
              <a:sym typeface="+mn-ea"/>
            </a:endParaRPr>
          </a:p>
        </p:txBody>
      </p:sp>
      <p:graphicFrame>
        <p:nvGraphicFramePr>
          <p:cNvPr id="3" name="表格 2"/>
          <p:cNvGraphicFramePr/>
          <p:nvPr>
            <p:custDataLst>
              <p:tags r:id="rId7"/>
            </p:custDataLst>
          </p:nvPr>
        </p:nvGraphicFramePr>
        <p:xfrm>
          <a:off x="325120" y="1305560"/>
          <a:ext cx="11515725" cy="4792980"/>
        </p:xfrm>
        <a:graphic>
          <a:graphicData uri="http://schemas.openxmlformats.org/drawingml/2006/table">
            <a:tbl>
              <a:tblPr firstRow="1" bandRow="1">
                <a:tableStyleId>{5C22544A-7EE6-4342-B048-85BDC9FD1C3A}</a:tableStyleId>
              </a:tblPr>
              <a:tblGrid>
                <a:gridCol w="988695"/>
                <a:gridCol w="2717165"/>
                <a:gridCol w="2971165"/>
                <a:gridCol w="2534920"/>
                <a:gridCol w="2303780"/>
              </a:tblGrid>
              <a:tr h="798830">
                <a:tc>
                  <a:txBody>
                    <a:bodyPr/>
                    <a:p>
                      <a:pPr>
                        <a:buNone/>
                      </a:pPr>
                      <a:endParaRPr lang="zh-CN" altLang="en-US">
                        <a:latin typeface="微软雅黑" panose="020B0503020204020204" pitchFamily="34" charset="-122"/>
                        <a:ea typeface="微软雅黑" panose="020B0503020204020204" pitchFamily="34" charset="-122"/>
                      </a:endParaRPr>
                    </a:p>
                  </a:txBody>
                  <a:tcP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教学工作时间</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教学内容（课程名称）</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教学（授课）对象</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学时数</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r>
              <a:tr h="798830">
                <a:tc>
                  <a:txBody>
                    <a:bodyPr/>
                    <a:p>
                      <a:pPr>
                        <a:buNone/>
                      </a:pPr>
                      <a:endParaRPr lang="zh-CN" altLang="en-US">
                        <a:latin typeface="微软雅黑" panose="020B0503020204020204" pitchFamily="34" charset="-122"/>
                        <a:ea typeface="微软雅黑" panose="020B0503020204020204" pitchFamily="34" charset="-122"/>
                      </a:endParaRPr>
                    </a:p>
                  </a:txBody>
                  <a:tcPr/>
                </a:tc>
                <a:tc>
                  <a:txBody>
                    <a:bodyPr/>
                    <a:p>
                      <a:pPr algn="ctr">
                        <a:lnSpc>
                          <a:spcPts val="1200"/>
                        </a:lnSpc>
                        <a:spcAft>
                          <a:spcPts val="0"/>
                        </a:spcAft>
                      </a:pPr>
                      <a:r>
                        <a:rPr lang="en-US" sz="2000" kern="100">
                          <a:effectLst/>
                          <a:latin typeface="微软雅黑" panose="020B0503020204020204" pitchFamily="34" charset="-122"/>
                          <a:ea typeface="微软雅黑" panose="020B0503020204020204" pitchFamily="34" charset="-122"/>
                          <a:cs typeface="微软雅黑" panose="020B0503020204020204" pitchFamily="34" charset="-122"/>
                        </a:rPr>
                        <a:t>1995</a:t>
                      </a:r>
                      <a:r>
                        <a:rPr lang="zh-CN" sz="2000" kern="100">
                          <a:effectLst/>
                          <a:latin typeface="微软雅黑" panose="020B0503020204020204" pitchFamily="34" charset="-122"/>
                          <a:ea typeface="微软雅黑" panose="020B0503020204020204" pitchFamily="34" charset="-122"/>
                          <a:cs typeface="微软雅黑" panose="020B0503020204020204" pitchFamily="34" charset="-122"/>
                        </a:rPr>
                        <a:t>年</a:t>
                      </a:r>
                      <a:r>
                        <a:rPr lang="en-US" sz="2000" kern="100">
                          <a:effectLst/>
                          <a:latin typeface="微软雅黑" panose="020B0503020204020204" pitchFamily="34" charset="-122"/>
                          <a:ea typeface="微软雅黑" panose="020B0503020204020204" pitchFamily="34" charset="-122"/>
                          <a:cs typeface="微软雅黑" panose="020B0503020204020204" pitchFamily="34" charset="-122"/>
                        </a:rPr>
                        <a:t>-1997</a:t>
                      </a:r>
                      <a:r>
                        <a:rPr lang="zh-CN" sz="2000" kern="100">
                          <a:effectLst/>
                          <a:latin typeface="微软雅黑" panose="020B0503020204020204" pitchFamily="34" charset="-122"/>
                          <a:ea typeface="微软雅黑" panose="020B0503020204020204" pitchFamily="34" charset="-122"/>
                          <a:cs typeface="微软雅黑" panose="020B0503020204020204" pitchFamily="34" charset="-122"/>
                        </a:rPr>
                        <a:t>年</a:t>
                      </a:r>
                      <a:endParaRPr lang="zh-CN" sz="2000" kern="10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工业工程</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本科</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en-US" sz="2000" kern="100">
                          <a:effectLst/>
                          <a:latin typeface="微软雅黑" panose="020B0503020204020204" pitchFamily="34" charset="-122"/>
                          <a:ea typeface="微软雅黑" panose="020B0503020204020204" pitchFamily="34" charset="-122"/>
                        </a:rPr>
                        <a:t>40</a:t>
                      </a:r>
                      <a:endParaRPr lang="en-US" sz="2000" kern="100">
                        <a:effectLst/>
                        <a:latin typeface="微软雅黑" panose="020B0503020204020204" pitchFamily="34" charset="-122"/>
                        <a:ea typeface="微软雅黑" panose="020B0503020204020204" pitchFamily="34" charset="-122"/>
                      </a:endParaRPr>
                    </a:p>
                  </a:txBody>
                  <a:tcPr marL="67314" marR="67314" marT="0" marB="0" anchor="ctr"/>
                </a:tc>
              </a:tr>
              <a:tr h="798830">
                <a:tc>
                  <a:txBody>
                    <a:bodyPr/>
                    <a:p>
                      <a:pPr>
                        <a:buNone/>
                      </a:pPr>
                      <a:endParaRPr lang="zh-CN" altLang="en-US">
                        <a:latin typeface="微软雅黑" panose="020B0503020204020204" pitchFamily="34" charset="-122"/>
                        <a:ea typeface="微软雅黑" panose="020B0503020204020204" pitchFamily="34" charset="-122"/>
                      </a:endParaRPr>
                    </a:p>
                  </a:txBody>
                  <a:tcPr/>
                </a:tc>
                <a:tc>
                  <a:txBody>
                    <a:bodyPr/>
                    <a:p>
                      <a:pPr algn="ctr">
                        <a:lnSpc>
                          <a:spcPts val="1200"/>
                        </a:lnSpc>
                        <a:spcAft>
                          <a:spcPts val="0"/>
                        </a:spcAft>
                      </a:pPr>
                      <a:r>
                        <a:rPr lang="en-US" sz="2000" kern="100" dirty="0">
                          <a:effectLst/>
                          <a:latin typeface="微软雅黑" panose="020B0503020204020204" pitchFamily="34" charset="-122"/>
                          <a:ea typeface="微软雅黑" panose="020B0503020204020204" pitchFamily="34" charset="-122"/>
                          <a:cs typeface="微软雅黑" panose="020B0503020204020204" pitchFamily="34" charset="-122"/>
                        </a:rPr>
                        <a:t>1997</a:t>
                      </a:r>
                      <a:r>
                        <a:rPr lang="zh-CN" sz="2000" kern="100" dirty="0">
                          <a:effectLst/>
                          <a:latin typeface="微软雅黑" panose="020B0503020204020204" pitchFamily="34" charset="-122"/>
                          <a:ea typeface="微软雅黑" panose="020B0503020204020204" pitchFamily="34" charset="-122"/>
                          <a:cs typeface="微软雅黑" panose="020B0503020204020204" pitchFamily="34" charset="-122"/>
                        </a:rPr>
                        <a:t>年至</a:t>
                      </a:r>
                      <a:r>
                        <a:rPr lang="en-US" sz="2000" kern="100" dirty="0">
                          <a:effectLst/>
                          <a:latin typeface="微软雅黑" panose="020B0503020204020204" pitchFamily="34" charset="-122"/>
                          <a:ea typeface="微软雅黑" panose="020B0503020204020204" pitchFamily="34" charset="-122"/>
                          <a:cs typeface="微软雅黑" panose="020B0503020204020204" pitchFamily="34" charset="-122"/>
                        </a:rPr>
                        <a:t>2001</a:t>
                      </a:r>
                      <a:r>
                        <a:rPr lang="zh-CN" sz="2000" kern="100" dirty="0">
                          <a:effectLst/>
                          <a:latin typeface="微软雅黑" panose="020B0503020204020204" pitchFamily="34" charset="-122"/>
                          <a:ea typeface="微软雅黑" panose="020B0503020204020204" pitchFamily="34" charset="-122"/>
                          <a:cs typeface="微软雅黑" panose="020B0503020204020204" pitchFamily="34" charset="-122"/>
                        </a:rPr>
                        <a:t>年</a:t>
                      </a:r>
                      <a:endParaRPr lang="zh-CN" sz="2000" kern="1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数据库原理与应用</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本科、研究生</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en-US" sz="2000" kern="100">
                          <a:effectLst/>
                          <a:latin typeface="微软雅黑" panose="020B0503020204020204" pitchFamily="34" charset="-122"/>
                          <a:ea typeface="微软雅黑" panose="020B0503020204020204" pitchFamily="34" charset="-122"/>
                        </a:rPr>
                        <a:t>40</a:t>
                      </a:r>
                      <a:endParaRPr lang="en-US" sz="2000" kern="100">
                        <a:effectLst/>
                        <a:latin typeface="微软雅黑" panose="020B0503020204020204" pitchFamily="34" charset="-122"/>
                        <a:ea typeface="微软雅黑" panose="020B0503020204020204" pitchFamily="34" charset="-122"/>
                      </a:endParaRPr>
                    </a:p>
                  </a:txBody>
                  <a:tcPr marL="67314" marR="67314" marT="0" marB="0" anchor="ctr"/>
                </a:tc>
              </a:tr>
              <a:tr h="798830">
                <a:tc>
                  <a:txBody>
                    <a:bodyPr/>
                    <a:p>
                      <a:pPr>
                        <a:buNone/>
                      </a:pPr>
                      <a:endParaRPr lang="zh-CN" altLang="en-US">
                        <a:latin typeface="微软雅黑" panose="020B0503020204020204" pitchFamily="34" charset="-122"/>
                        <a:ea typeface="微软雅黑" panose="020B0503020204020204" pitchFamily="34" charset="-122"/>
                      </a:endParaRPr>
                    </a:p>
                  </a:txBody>
                  <a:tcPr/>
                </a:tc>
                <a:tc>
                  <a:txBody>
                    <a:bodyPr/>
                    <a:p>
                      <a:pPr algn="ctr">
                        <a:lnSpc>
                          <a:spcPts val="1200"/>
                        </a:lnSpc>
                        <a:spcAft>
                          <a:spcPts val="0"/>
                        </a:spcAft>
                      </a:pPr>
                      <a:r>
                        <a:rPr lang="en-US" sz="2000" kern="100">
                          <a:effectLst/>
                          <a:latin typeface="微软雅黑" panose="020B0503020204020204" pitchFamily="34" charset="-122"/>
                          <a:ea typeface="微软雅黑" panose="020B0503020204020204" pitchFamily="34" charset="-122"/>
                          <a:cs typeface="微软雅黑" panose="020B0503020204020204" pitchFamily="34" charset="-122"/>
                        </a:rPr>
                        <a:t>1997</a:t>
                      </a:r>
                      <a:r>
                        <a:rPr lang="zh-CN" sz="2000" kern="100">
                          <a:effectLst/>
                          <a:latin typeface="微软雅黑" panose="020B0503020204020204" pitchFamily="34" charset="-122"/>
                          <a:ea typeface="微软雅黑" panose="020B0503020204020204" pitchFamily="34" charset="-122"/>
                          <a:cs typeface="微软雅黑" panose="020B0503020204020204" pitchFamily="34" charset="-122"/>
                        </a:rPr>
                        <a:t>年至</a:t>
                      </a:r>
                      <a:r>
                        <a:rPr lang="en-US" sz="2000" kern="100">
                          <a:effectLst/>
                          <a:latin typeface="微软雅黑" panose="020B0503020204020204" pitchFamily="34" charset="-122"/>
                          <a:ea typeface="微软雅黑" panose="020B0503020204020204" pitchFamily="34" charset="-122"/>
                          <a:cs typeface="微软雅黑" panose="020B0503020204020204" pitchFamily="34" charset="-122"/>
                        </a:rPr>
                        <a:t>2001</a:t>
                      </a:r>
                      <a:r>
                        <a:rPr lang="zh-CN" sz="2000" kern="100">
                          <a:effectLst/>
                          <a:latin typeface="微软雅黑" panose="020B0503020204020204" pitchFamily="34" charset="-122"/>
                          <a:ea typeface="微软雅黑" panose="020B0503020204020204" pitchFamily="34" charset="-122"/>
                          <a:cs typeface="微软雅黑" panose="020B0503020204020204" pitchFamily="34" charset="-122"/>
                        </a:rPr>
                        <a:t>年</a:t>
                      </a:r>
                      <a:endParaRPr lang="zh-CN" sz="2000" kern="10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软件工程</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本科、研究生</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en-US" sz="2000" kern="100">
                          <a:effectLst/>
                          <a:latin typeface="微软雅黑" panose="020B0503020204020204" pitchFamily="34" charset="-122"/>
                          <a:ea typeface="微软雅黑" panose="020B0503020204020204" pitchFamily="34" charset="-122"/>
                        </a:rPr>
                        <a:t>60</a:t>
                      </a:r>
                      <a:endParaRPr lang="en-US" sz="2000" kern="100">
                        <a:effectLst/>
                        <a:latin typeface="微软雅黑" panose="020B0503020204020204" pitchFamily="34" charset="-122"/>
                        <a:ea typeface="微软雅黑" panose="020B0503020204020204" pitchFamily="34" charset="-122"/>
                      </a:endParaRPr>
                    </a:p>
                  </a:txBody>
                  <a:tcPr marL="67314" marR="67314" marT="0" marB="0" anchor="ctr"/>
                </a:tc>
              </a:tr>
              <a:tr h="798830">
                <a:tc>
                  <a:txBody>
                    <a:bodyPr/>
                    <a:p>
                      <a:pPr>
                        <a:buNone/>
                      </a:pPr>
                      <a:endParaRPr lang="zh-CN" altLang="en-US">
                        <a:latin typeface="微软雅黑" panose="020B0503020204020204" pitchFamily="34" charset="-122"/>
                        <a:ea typeface="微软雅黑" panose="020B0503020204020204" pitchFamily="34" charset="-122"/>
                      </a:endParaRPr>
                    </a:p>
                  </a:txBody>
                  <a:tcPr/>
                </a:tc>
                <a:tc>
                  <a:txBody>
                    <a:bodyPr/>
                    <a:p>
                      <a:pPr algn="ctr">
                        <a:lnSpc>
                          <a:spcPts val="1200"/>
                        </a:lnSpc>
                        <a:spcAft>
                          <a:spcPts val="0"/>
                        </a:spcAft>
                      </a:pPr>
                      <a:r>
                        <a:rPr lang="en-US" sz="2000" kern="100">
                          <a:effectLst/>
                          <a:latin typeface="微软雅黑" panose="020B0503020204020204" pitchFamily="34" charset="-122"/>
                          <a:ea typeface="微软雅黑" panose="020B0503020204020204" pitchFamily="34" charset="-122"/>
                          <a:cs typeface="微软雅黑" panose="020B0503020204020204" pitchFamily="34" charset="-122"/>
                        </a:rPr>
                        <a:t>1997</a:t>
                      </a:r>
                      <a:r>
                        <a:rPr lang="zh-CN" sz="2000" kern="100">
                          <a:effectLst/>
                          <a:latin typeface="微软雅黑" panose="020B0503020204020204" pitchFamily="34" charset="-122"/>
                          <a:ea typeface="微软雅黑" panose="020B0503020204020204" pitchFamily="34" charset="-122"/>
                          <a:cs typeface="微软雅黑" panose="020B0503020204020204" pitchFamily="34" charset="-122"/>
                        </a:rPr>
                        <a:t>年至</a:t>
                      </a:r>
                      <a:r>
                        <a:rPr lang="en-US" sz="2000" kern="100">
                          <a:effectLst/>
                          <a:latin typeface="微软雅黑" panose="020B0503020204020204" pitchFamily="34" charset="-122"/>
                          <a:ea typeface="微软雅黑" panose="020B0503020204020204" pitchFamily="34" charset="-122"/>
                          <a:cs typeface="微软雅黑" panose="020B0503020204020204" pitchFamily="34" charset="-122"/>
                        </a:rPr>
                        <a:t>2001</a:t>
                      </a:r>
                      <a:r>
                        <a:rPr lang="zh-CN" sz="2000" kern="100">
                          <a:effectLst/>
                          <a:latin typeface="微软雅黑" panose="020B0503020204020204" pitchFamily="34" charset="-122"/>
                          <a:ea typeface="微软雅黑" panose="020B0503020204020204" pitchFamily="34" charset="-122"/>
                          <a:cs typeface="微软雅黑" panose="020B0503020204020204" pitchFamily="34" charset="-122"/>
                        </a:rPr>
                        <a:t>年</a:t>
                      </a:r>
                      <a:endParaRPr lang="zh-CN" sz="2000" kern="10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7314" marR="67314" marT="0" marB="0" anchor="ctr"/>
                </a:tc>
                <a:tc>
                  <a:txBody>
                    <a:bodyPr/>
                    <a:p>
                      <a:pPr algn="ctr">
                        <a:lnSpc>
                          <a:spcPts val="1200"/>
                        </a:lnSpc>
                        <a:spcAft>
                          <a:spcPts val="0"/>
                        </a:spcAft>
                      </a:pPr>
                      <a:r>
                        <a:rPr lang="en-US" sz="2000" kern="100">
                          <a:effectLst/>
                          <a:latin typeface="微软雅黑" panose="020B0503020204020204" pitchFamily="34" charset="-122"/>
                          <a:ea typeface="微软雅黑" panose="020B0503020204020204" pitchFamily="34" charset="-122"/>
                          <a:cs typeface="微软雅黑" panose="020B0503020204020204" pitchFamily="34" charset="-122"/>
                        </a:rPr>
                        <a:t>VB</a:t>
                      </a:r>
                      <a:r>
                        <a:rPr lang="zh-CN" sz="2000" kern="100">
                          <a:effectLst/>
                          <a:latin typeface="微软雅黑" panose="020B0503020204020204" pitchFamily="34" charset="-122"/>
                          <a:ea typeface="微软雅黑" panose="020B0503020204020204" pitchFamily="34" charset="-122"/>
                          <a:cs typeface="微软雅黑" panose="020B0503020204020204" pitchFamily="34" charset="-122"/>
                        </a:rPr>
                        <a:t>面向对象</a:t>
                      </a:r>
                      <a:endParaRPr lang="zh-CN" sz="2000" kern="10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dirty="0">
                          <a:effectLst/>
                          <a:latin typeface="微软雅黑" panose="020B0503020204020204" pitchFamily="34" charset="-122"/>
                          <a:ea typeface="微软雅黑" panose="020B0503020204020204" pitchFamily="34" charset="-122"/>
                        </a:rPr>
                        <a:t>本科、研究生</a:t>
                      </a:r>
                      <a:endParaRPr lang="zh-CN" sz="2000" kern="100" dirty="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en-US" sz="2000" kern="100" dirty="0">
                          <a:effectLst/>
                          <a:latin typeface="微软雅黑" panose="020B0503020204020204" pitchFamily="34" charset="-122"/>
                          <a:ea typeface="微软雅黑" panose="020B0503020204020204" pitchFamily="34" charset="-122"/>
                        </a:rPr>
                        <a:t>40</a:t>
                      </a:r>
                      <a:endParaRPr lang="en-US" sz="2000" kern="100" dirty="0">
                        <a:effectLst/>
                        <a:latin typeface="微软雅黑" panose="020B0503020204020204" pitchFamily="34" charset="-122"/>
                        <a:ea typeface="微软雅黑" panose="020B0503020204020204" pitchFamily="34" charset="-122"/>
                      </a:endParaRPr>
                    </a:p>
                    <a:p>
                      <a:pPr algn="ctr">
                        <a:lnSpc>
                          <a:spcPts val="1200"/>
                        </a:lnSpc>
                        <a:spcAft>
                          <a:spcPts val="0"/>
                        </a:spcAft>
                      </a:pPr>
                      <a:endParaRPr lang="en-US" sz="2000" kern="100" dirty="0">
                        <a:effectLst/>
                        <a:latin typeface="微软雅黑" panose="020B0503020204020204" pitchFamily="34" charset="-122"/>
                        <a:ea typeface="微软雅黑" panose="020B0503020204020204" pitchFamily="34" charset="-122"/>
                      </a:endParaRPr>
                    </a:p>
                  </a:txBody>
                  <a:tcPr marL="67314" marR="67314" marT="0" marB="0" anchor="ctr"/>
                </a:tc>
              </a:tr>
              <a:tr h="798830">
                <a:tc>
                  <a:txBody>
                    <a:bodyPr/>
                    <a:p>
                      <a:pPr>
                        <a:buNone/>
                      </a:pPr>
                      <a:endParaRPr lang="zh-CN" altLang="en-US">
                        <a:latin typeface="微软雅黑" panose="020B0503020204020204" pitchFamily="34" charset="-122"/>
                        <a:ea typeface="微软雅黑" panose="020B0503020204020204" pitchFamily="34" charset="-122"/>
                      </a:endParaRPr>
                    </a:p>
                  </a:txBody>
                  <a:tcPr/>
                </a:tc>
                <a:tc>
                  <a:txBody>
                    <a:bodyPr/>
                    <a:p>
                      <a:pPr algn="ctr">
                        <a:lnSpc>
                          <a:spcPts val="1200"/>
                        </a:lnSpc>
                        <a:spcAft>
                          <a:spcPts val="0"/>
                        </a:spcAft>
                      </a:pPr>
                      <a:r>
                        <a:rPr lang="en-US" altLang="zh-CN" sz="2000" kern="100">
                          <a:effectLst/>
                          <a:latin typeface="微软雅黑" panose="020B0503020204020204" pitchFamily="34" charset="-122"/>
                          <a:ea typeface="微软雅黑" panose="020B0503020204020204" pitchFamily="34" charset="-122"/>
                          <a:cs typeface="微软雅黑" panose="020B0503020204020204" pitchFamily="34" charset="-122"/>
                        </a:rPr>
                        <a:t>2017</a:t>
                      </a:r>
                      <a:r>
                        <a:rPr lang="zh-CN" sz="2000" kern="100">
                          <a:effectLst/>
                          <a:latin typeface="微软雅黑" panose="020B0503020204020204" pitchFamily="34" charset="-122"/>
                          <a:ea typeface="微软雅黑" panose="020B0503020204020204" pitchFamily="34" charset="-122"/>
                          <a:cs typeface="微软雅黑" panose="020B0503020204020204" pitchFamily="34" charset="-122"/>
                        </a:rPr>
                        <a:t>年</a:t>
                      </a:r>
                      <a:r>
                        <a:rPr lang="en-US" sz="2000" kern="100">
                          <a:effectLst/>
                          <a:latin typeface="微软雅黑" panose="020B0503020204020204" pitchFamily="34" charset="-122"/>
                          <a:ea typeface="微软雅黑" panose="020B0503020204020204" pitchFamily="34" charset="-122"/>
                          <a:cs typeface="微软雅黑" panose="020B0503020204020204" pitchFamily="34" charset="-122"/>
                        </a:rPr>
                        <a:t>-</a:t>
                      </a:r>
                      <a:endParaRPr lang="zh-CN" sz="2000" kern="10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7314" marR="67314" marT="0" marB="0" anchor="ctr"/>
                </a:tc>
                <a:tc>
                  <a:txBody>
                    <a:bodyPr/>
                    <a:p>
                      <a:pPr algn="ctr">
                        <a:lnSpc>
                          <a:spcPts val="1200"/>
                        </a:lnSpc>
                        <a:spcAft>
                          <a:spcPts val="0"/>
                        </a:spcAft>
                      </a:pPr>
                      <a:r>
                        <a:rPr altLang="en-US" sz="2000" kern="100">
                          <a:effectLst/>
                          <a:latin typeface="微软雅黑" panose="020B0503020204020204" pitchFamily="34" charset="-122"/>
                          <a:ea typeface="微软雅黑" panose="020B0503020204020204" pitchFamily="34" charset="-122"/>
                        </a:rPr>
                        <a:t>大型信息系统</a:t>
                      </a:r>
                      <a:r>
                        <a:rPr altLang="en-US" sz="2000" kern="100">
                          <a:effectLst/>
                          <a:latin typeface="微软雅黑" panose="020B0503020204020204" pitchFamily="34" charset="-122"/>
                          <a:ea typeface="微软雅黑" panose="020B0503020204020204" pitchFamily="34" charset="-122"/>
                        </a:rPr>
                        <a:t>分析与设计</a:t>
                      </a:r>
                      <a:endParaRPr altLang="en-US"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zh-CN" sz="2000" kern="100">
                          <a:effectLst/>
                          <a:latin typeface="微软雅黑" panose="020B0503020204020204" pitchFamily="34" charset="-122"/>
                          <a:ea typeface="微软雅黑" panose="020B0503020204020204" pitchFamily="34" charset="-122"/>
                        </a:rPr>
                        <a:t>研究生</a:t>
                      </a:r>
                      <a:endParaRPr lang="zh-CN" sz="2000" kern="100">
                        <a:effectLst/>
                        <a:latin typeface="微软雅黑" panose="020B0503020204020204" pitchFamily="34" charset="-122"/>
                        <a:ea typeface="微软雅黑" panose="020B0503020204020204" pitchFamily="34" charset="-122"/>
                      </a:endParaRPr>
                    </a:p>
                  </a:txBody>
                  <a:tcPr marL="67314" marR="67314" marT="0" marB="0" anchor="ctr"/>
                </a:tc>
                <a:tc>
                  <a:txBody>
                    <a:bodyPr/>
                    <a:p>
                      <a:pPr algn="ctr">
                        <a:lnSpc>
                          <a:spcPts val="1200"/>
                        </a:lnSpc>
                        <a:spcAft>
                          <a:spcPts val="0"/>
                        </a:spcAft>
                      </a:pPr>
                      <a:r>
                        <a:rPr lang="en-US" sz="2000" kern="100">
                          <a:effectLst/>
                          <a:latin typeface="微软雅黑" panose="020B0503020204020204" pitchFamily="34" charset="-122"/>
                          <a:ea typeface="微软雅黑" panose="020B0503020204020204" pitchFamily="34" charset="-122"/>
                        </a:rPr>
                        <a:t>40</a:t>
                      </a:r>
                      <a:endParaRPr lang="en-US" sz="2000" kern="100">
                        <a:effectLst/>
                        <a:latin typeface="微软雅黑" panose="020B0503020204020204" pitchFamily="34" charset="-122"/>
                        <a:ea typeface="微软雅黑" panose="020B0503020204020204" pitchFamily="34" charset="-122"/>
                      </a:endParaRPr>
                    </a:p>
                  </a:txBody>
                  <a:tcPr marL="67314" marR="67314" marT="0" marB="0" anchor="ctr"/>
                </a:tc>
              </a:tr>
            </a:tbl>
          </a:graphicData>
        </a:graphic>
      </p:graphicFrame>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671736"/>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dirty="0">
                <a:solidFill>
                  <a:schemeClr val="accent1"/>
                </a:solidFill>
                <a:latin typeface="汉仪旗黑-85S" panose="00020600040101010101" pitchFamily="18" charset="-122"/>
                <a:ea typeface="汉仪旗黑-85S" panose="00020600040101010101" pitchFamily="18" charset="-122"/>
                <a:sym typeface="+mn-ea"/>
              </a:rPr>
              <a:t>正式出版的教材</a:t>
            </a:r>
            <a:endParaRPr altLang="en-US" b="0" dirty="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414145" y="1467485"/>
            <a:ext cx="11521440" cy="5390515"/>
          </a:xfrm>
        </p:spPr>
        <p:txBody>
          <a:bodyPr vert="horz" lIns="91440" tIns="45720" rIns="91440" bIns="45720" rtlCol="0">
            <a:normAutofit/>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altLang="zh-CN" sz="1600" dirty="0">
                <a:solidFill>
                  <a:schemeClr val="dk1"/>
                </a:solidFill>
                <a:cs typeface="微软雅黑" panose="020B0503020204020204" pitchFamily="34" charset="-122"/>
                <a:sym typeface="+mn-ea"/>
              </a:rPr>
              <a:t>《计算机操作系统及汉字输入法》机械工业出版社，参编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chemeClr val="dk1"/>
                </a:solidFill>
                <a:cs typeface="微软雅黑" panose="020B0503020204020204" pitchFamily="34" charset="-122"/>
                <a:sym typeface="+mn-ea"/>
              </a:rPr>
              <a:t>《Access97数据库原理与应用》人民邮电出版社，主编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chemeClr val="dk1"/>
                </a:solidFill>
                <a:cs typeface="微软雅黑" panose="020B0503020204020204" pitchFamily="34" charset="-122"/>
                <a:sym typeface="+mn-ea"/>
              </a:rPr>
              <a:t>《数据库原理与应用》（21世纪高等学校计算机规划教材）第一版人民邮电出版社，主编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chemeClr val="dk1"/>
                </a:solidFill>
                <a:cs typeface="微软雅黑" panose="020B0503020204020204" pitchFamily="34" charset="-122"/>
                <a:sym typeface="+mn-ea"/>
              </a:rPr>
              <a:t>《数据库原理与应用》（新世纪高等学校计算机系列教材）第二版人民邮电出版社，主编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chemeClr val="dk1"/>
                </a:solidFill>
                <a:cs typeface="微软雅黑" panose="020B0503020204020204" pitchFamily="34" charset="-122"/>
                <a:sym typeface="+mn-ea"/>
              </a:rPr>
              <a:t>《数据库原理与应用》第三版人民邮电出版社，主编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chemeClr val="dk1"/>
                </a:solidFill>
                <a:cs typeface="微软雅黑" panose="020B0503020204020204" pitchFamily="34" charset="-122"/>
                <a:sym typeface="+mn-ea"/>
              </a:rPr>
              <a:t>《SQLserver数据库管理、设计与实现教程》 清华大学出版社，主编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chemeClr val="dk1"/>
                </a:solidFill>
                <a:cs typeface="微软雅黑" panose="020B0503020204020204" pitchFamily="34" charset="-122"/>
                <a:sym typeface="+mn-ea"/>
              </a:rPr>
              <a:t>《数据库方向毕业设计指导》 清华大学出版社，主编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chemeClr val="dk1"/>
                </a:solidFill>
                <a:cs typeface="微软雅黑" panose="020B0503020204020204" pitchFamily="34" charset="-122"/>
                <a:sym typeface="+mn-ea"/>
              </a:rPr>
              <a:t>《project2003企业项目管理》 清华大学出版社，主编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chemeClr val="dk1"/>
                </a:solidFill>
                <a:cs typeface="微软雅黑" panose="020B0503020204020204" pitchFamily="34" charset="-122"/>
                <a:sym typeface="+mn-ea"/>
              </a:rPr>
              <a:t>《SQL2005数据库管理大全》电子工业出版社，主编</a:t>
            </a:r>
            <a:endParaRPr altLang="zh-CN" sz="1600" dirty="0">
              <a:solidFill>
                <a:schemeClr val="dk1"/>
              </a:solidFill>
              <a:cs typeface="微软雅黑" panose="020B0503020204020204" pitchFamily="34" charset="-122"/>
              <a:sym typeface="+mn-ea"/>
            </a:endParaRPr>
          </a:p>
          <a:p>
            <a:pPr lvl="0" algn="l">
              <a:spcBef>
                <a:spcPts val="0"/>
              </a:spcBef>
              <a:spcAft>
                <a:spcPts val="500"/>
              </a:spcAft>
              <a:buSzTx/>
            </a:pPr>
            <a:r>
              <a:rPr altLang="zh-CN" sz="1600" dirty="0">
                <a:solidFill>
                  <a:srgbClr val="FF0000"/>
                </a:solidFill>
                <a:cs typeface="微软雅黑" panose="020B0503020204020204" pitchFamily="34" charset="-122"/>
                <a:sym typeface="+mn-ea"/>
              </a:rPr>
              <a:t>《MySQL数据库原理与应用》第四版，人民邮电出版社 主编（预计2022年底发行）</a:t>
            </a:r>
            <a:endParaRPr altLang="zh-CN" sz="1600" dirty="0">
              <a:solidFill>
                <a:srgbClr val="FF0000"/>
              </a:solidFill>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413" y="381000"/>
            <a:ext cx="9144001" cy="671736"/>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dirty="0">
                <a:solidFill>
                  <a:schemeClr val="accent1"/>
                </a:solidFill>
                <a:latin typeface="汉仪旗黑-85S" panose="00020600040101010101" pitchFamily="18" charset="-122"/>
                <a:ea typeface="汉仪旗黑-85S" panose="00020600040101010101" pitchFamily="18" charset="-122"/>
                <a:sym typeface="+mn-ea"/>
              </a:rPr>
              <a:t>即将出版的新书</a:t>
            </a:r>
            <a:endParaRPr altLang="en-US" b="0" dirty="0">
              <a:solidFill>
                <a:schemeClr val="accent1"/>
              </a:solidFill>
              <a:latin typeface="汉仪旗黑-85S" panose="00020600040101010101" pitchFamily="18" charset="-122"/>
              <a:ea typeface="汉仪旗黑-85S" panose="00020600040101010101" pitchFamily="18" charset="-122"/>
              <a:sym typeface="+mn-ea"/>
            </a:endParaRPr>
          </a:p>
        </p:txBody>
      </p:sp>
      <p:pic>
        <p:nvPicPr>
          <p:cNvPr id="4" name="图片 3"/>
          <p:cNvPicPr>
            <a:picLocks noChangeAspect="1"/>
          </p:cNvPicPr>
          <p:nvPr/>
        </p:nvPicPr>
        <p:blipFill>
          <a:blip r:embed="rId7"/>
          <a:stretch>
            <a:fillRect/>
          </a:stretch>
        </p:blipFill>
        <p:spPr>
          <a:xfrm>
            <a:off x="8975090" y="1268730"/>
            <a:ext cx="2735580" cy="3877945"/>
          </a:xfrm>
          <a:prstGeom prst="rect">
            <a:avLst/>
          </a:prstGeom>
        </p:spPr>
      </p:pic>
      <p:sp>
        <p:nvSpPr>
          <p:cNvPr id="5" name="文本框 4"/>
          <p:cNvSpPr txBox="1"/>
          <p:nvPr/>
        </p:nvSpPr>
        <p:spPr>
          <a:xfrm>
            <a:off x="334010" y="1268730"/>
            <a:ext cx="8706485" cy="4984750"/>
          </a:xfrm>
          <a:prstGeom prst="rect">
            <a:avLst/>
          </a:prstGeom>
          <a:noFill/>
        </p:spPr>
        <p:txBody>
          <a:bodyPr wrap="square" rtlCol="0" anchor="t">
            <a:spAutoFit/>
          </a:bodyPr>
          <a:p>
            <a:pPr lvl="0" algn="l">
              <a:spcBef>
                <a:spcPts val="0"/>
              </a:spcBef>
              <a:spcAft>
                <a:spcPts val="500"/>
              </a:spcAft>
              <a:buSzTx/>
            </a:pPr>
            <a:r>
              <a:rPr altLang="zh-CN" sz="2800" b="1" dirty="0">
                <a:solidFill>
                  <a:schemeClr val="tx1"/>
                </a:solidFill>
                <a:cs typeface="微软雅黑" panose="020B0503020204020204" pitchFamily="34" charset="-122"/>
                <a:sym typeface="+mn-ea"/>
              </a:rPr>
              <a:t>《数据库原理与应用</a:t>
            </a:r>
            <a:r>
              <a:rPr lang="zh-CN" sz="2800" b="1" dirty="0">
                <a:solidFill>
                  <a:schemeClr val="tx1"/>
                </a:solidFill>
                <a:cs typeface="微软雅黑" panose="020B0503020204020204" pitchFamily="34" charset="-122"/>
                <a:sym typeface="+mn-ea"/>
              </a:rPr>
              <a:t>》</a:t>
            </a:r>
            <a:endParaRPr lang="zh-CN" sz="2800" b="1" dirty="0">
              <a:solidFill>
                <a:schemeClr val="tx1"/>
              </a:solidFill>
              <a:cs typeface="微软雅黑" panose="020B0503020204020204" pitchFamily="34" charset="-122"/>
              <a:sym typeface="+mn-ea"/>
            </a:endParaRPr>
          </a:p>
          <a:p>
            <a:pPr lvl="0" algn="l">
              <a:spcBef>
                <a:spcPts val="0"/>
              </a:spcBef>
              <a:spcAft>
                <a:spcPts val="500"/>
              </a:spcAft>
              <a:buSzTx/>
            </a:pPr>
            <a:r>
              <a:rPr lang="en-US" sz="2000" b="1" dirty="0">
                <a:solidFill>
                  <a:schemeClr val="tx1"/>
                </a:solidFill>
                <a:cs typeface="微软雅黑" panose="020B0503020204020204" pitchFamily="34" charset="-122"/>
                <a:sym typeface="+mn-ea"/>
              </a:rPr>
              <a:t>   </a:t>
            </a:r>
            <a:r>
              <a:rPr altLang="zh-CN" sz="2000" b="1" dirty="0">
                <a:solidFill>
                  <a:schemeClr val="tx1"/>
                </a:solidFill>
                <a:cs typeface="微软雅黑" panose="020B0503020204020204" pitchFamily="34" charset="-122"/>
                <a:sym typeface="+mn-ea"/>
              </a:rPr>
              <a:t>（</a:t>
            </a:r>
            <a:r>
              <a:rPr lang="en-US" altLang="zh-CN" sz="2000" b="1" dirty="0">
                <a:solidFill>
                  <a:schemeClr val="tx1"/>
                </a:solidFill>
                <a:cs typeface="微软雅黑" panose="020B0503020204020204" pitchFamily="34" charset="-122"/>
                <a:sym typeface="+mn-ea"/>
              </a:rPr>
              <a:t>MySQL </a:t>
            </a:r>
            <a:r>
              <a:rPr altLang="en-US" sz="2000" b="1" dirty="0">
                <a:solidFill>
                  <a:schemeClr val="tx1"/>
                </a:solidFill>
                <a:cs typeface="微软雅黑" panose="020B0503020204020204" pitchFamily="34" charset="-122"/>
                <a:sym typeface="+mn-ea"/>
              </a:rPr>
              <a:t>微课版</a:t>
            </a:r>
            <a:r>
              <a:rPr lang="en-US" altLang="zh-CN" sz="2000" b="1" dirty="0">
                <a:solidFill>
                  <a:schemeClr val="tx1"/>
                </a:solidFill>
                <a:cs typeface="微软雅黑" panose="020B0503020204020204" pitchFamily="34" charset="-122"/>
                <a:sym typeface="+mn-ea"/>
              </a:rPr>
              <a:t> </a:t>
            </a:r>
            <a:r>
              <a:rPr altLang="en-US" sz="2000" b="1" dirty="0">
                <a:solidFill>
                  <a:schemeClr val="tx1"/>
                </a:solidFill>
                <a:cs typeface="微软雅黑" panose="020B0503020204020204" pitchFamily="34" charset="-122"/>
                <a:sym typeface="+mn-ea"/>
              </a:rPr>
              <a:t>第</a:t>
            </a:r>
            <a:r>
              <a:rPr lang="en-US" altLang="zh-CN" sz="2000" b="1" dirty="0">
                <a:solidFill>
                  <a:schemeClr val="tx1"/>
                </a:solidFill>
                <a:cs typeface="微软雅黑" panose="020B0503020204020204" pitchFamily="34" charset="-122"/>
                <a:sym typeface="+mn-ea"/>
              </a:rPr>
              <a:t>4</a:t>
            </a:r>
            <a:r>
              <a:rPr altLang="en-US" sz="2000" b="1" dirty="0">
                <a:solidFill>
                  <a:schemeClr val="tx1"/>
                </a:solidFill>
                <a:cs typeface="微软雅黑" panose="020B0503020204020204" pitchFamily="34" charset="-122"/>
                <a:sym typeface="+mn-ea"/>
              </a:rPr>
              <a:t>版</a:t>
            </a:r>
            <a:r>
              <a:rPr altLang="zh-CN" sz="2000" b="1" dirty="0">
                <a:solidFill>
                  <a:schemeClr val="tx1"/>
                </a:solidFill>
                <a:cs typeface="微软雅黑" panose="020B0503020204020204" pitchFamily="34" charset="-122"/>
                <a:sym typeface="+mn-ea"/>
              </a:rPr>
              <a:t>）</a:t>
            </a:r>
            <a:r>
              <a:rPr lang="en-US" sz="2000" b="1" dirty="0">
                <a:solidFill>
                  <a:schemeClr val="tx1"/>
                </a:solidFill>
                <a:cs typeface="微软雅黑" panose="020B0503020204020204" pitchFamily="34" charset="-122"/>
                <a:sym typeface="+mn-ea"/>
              </a:rPr>
              <a:t>                     </a:t>
            </a:r>
            <a:endParaRPr altLang="zh-CN" sz="2000" b="1" dirty="0">
              <a:solidFill>
                <a:schemeClr val="tx1"/>
              </a:solidFill>
              <a:cs typeface="微软雅黑" panose="020B0503020204020204" pitchFamily="34" charset="-122"/>
              <a:sym typeface="+mn-ea"/>
            </a:endParaRPr>
          </a:p>
          <a:p>
            <a:pPr lvl="0" algn="ctr">
              <a:spcBef>
                <a:spcPts val="0"/>
              </a:spcBef>
              <a:spcAft>
                <a:spcPts val="500"/>
              </a:spcAft>
              <a:buSzTx/>
            </a:pPr>
            <a:endParaRPr lang="zh-CN" altLang="zh-CN" sz="2000" b="1" dirty="0">
              <a:solidFill>
                <a:schemeClr val="tx1"/>
              </a:solidFill>
              <a:cs typeface="微软雅黑" panose="020B0503020204020204" pitchFamily="34" charset="-122"/>
              <a:sym typeface="+mn-ea"/>
            </a:endParaRPr>
          </a:p>
          <a:p>
            <a:pPr lvl="0" algn="l">
              <a:spcBef>
                <a:spcPts val="0"/>
              </a:spcBef>
              <a:spcAft>
                <a:spcPts val="500"/>
              </a:spcAft>
              <a:buSzTx/>
            </a:pPr>
            <a:r>
              <a:rPr lang="zh-CN" altLang="en-US" sz="2000" b="1" dirty="0">
                <a:solidFill>
                  <a:srgbClr val="C00000"/>
                </a:solidFill>
                <a:cs typeface="微软雅黑" panose="020B0503020204020204" pitchFamily="34" charset="-122"/>
                <a:sym typeface="+mn-ea"/>
              </a:rPr>
              <a:t>本书特点</a:t>
            </a:r>
            <a:endParaRPr lang="zh-CN" altLang="en-US" sz="2000" b="1" dirty="0">
              <a:solidFill>
                <a:srgbClr val="C00000"/>
              </a:solidFill>
              <a:cs typeface="微软雅黑" panose="020B0503020204020204" pitchFamily="34" charset="-122"/>
              <a:sym typeface="+mn-ea"/>
            </a:endParaRPr>
          </a:p>
          <a:p>
            <a:pPr lvl="0" algn="l">
              <a:spcBef>
                <a:spcPts val="0"/>
              </a:spcBef>
              <a:spcAft>
                <a:spcPts val="500"/>
              </a:spcAft>
              <a:buSzTx/>
            </a:pPr>
            <a:r>
              <a:rPr lang="en-US" altLang="zh-CN" sz="2000" b="1" dirty="0">
                <a:solidFill>
                  <a:schemeClr val="tx1"/>
                </a:solidFill>
                <a:cs typeface="微软雅黑" panose="020B0503020204020204" pitchFamily="34" charset="-122"/>
                <a:sym typeface="+mn-ea"/>
              </a:rPr>
              <a:t>1.</a:t>
            </a:r>
            <a:r>
              <a:rPr lang="zh-CN" altLang="en-US" sz="2000" b="1" dirty="0">
                <a:solidFill>
                  <a:schemeClr val="tx1"/>
                </a:solidFill>
                <a:cs typeface="微软雅黑" panose="020B0503020204020204" pitchFamily="34" charset="-122"/>
                <a:sym typeface="+mn-ea"/>
              </a:rPr>
              <a:t>结合商用数据库系统开发实际需要，实用性强</a:t>
            </a:r>
            <a:endParaRPr lang="zh-CN" altLang="en-US" sz="2000" b="1" dirty="0">
              <a:solidFill>
                <a:schemeClr val="tx1"/>
              </a:solidFill>
              <a:cs typeface="微软雅黑" panose="020B0503020204020204" pitchFamily="34" charset="-122"/>
              <a:sym typeface="+mn-ea"/>
            </a:endParaRPr>
          </a:p>
          <a:p>
            <a:pPr lvl="0" algn="l">
              <a:spcBef>
                <a:spcPts val="0"/>
              </a:spcBef>
              <a:spcAft>
                <a:spcPts val="500"/>
              </a:spcAft>
              <a:buSzTx/>
            </a:pPr>
            <a:r>
              <a:rPr lang="en-US" altLang="zh-CN" sz="2000" b="1" dirty="0">
                <a:solidFill>
                  <a:schemeClr val="tx1"/>
                </a:solidFill>
                <a:cs typeface="微软雅黑" panose="020B0503020204020204" pitchFamily="34" charset="-122"/>
                <a:sym typeface="+mn-ea"/>
              </a:rPr>
              <a:t>2.基于 MySQL 平台，注重理论与实践相结合</a:t>
            </a:r>
            <a:endParaRPr lang="en-US" altLang="zh-CN" sz="2000" b="1" dirty="0">
              <a:solidFill>
                <a:schemeClr val="tx1"/>
              </a:solidFill>
              <a:cs typeface="微软雅黑" panose="020B0503020204020204" pitchFamily="34" charset="-122"/>
              <a:sym typeface="+mn-ea"/>
            </a:endParaRPr>
          </a:p>
          <a:p>
            <a:pPr lvl="0" algn="l">
              <a:spcBef>
                <a:spcPts val="0"/>
              </a:spcBef>
              <a:spcAft>
                <a:spcPts val="500"/>
              </a:spcAft>
              <a:buSzTx/>
            </a:pPr>
            <a:r>
              <a:rPr lang="en-US" altLang="zh-CN" sz="2000" b="1" dirty="0">
                <a:solidFill>
                  <a:schemeClr val="tx1"/>
                </a:solidFill>
                <a:cs typeface="微软雅黑" panose="020B0503020204020204" pitchFamily="34" charset="-122"/>
                <a:sym typeface="+mn-ea"/>
              </a:rPr>
              <a:t>3.贯穿数据库应用的前端和后端，易于读者深入理解数据库的应用</a:t>
            </a:r>
            <a:endParaRPr lang="en-US" altLang="zh-CN" sz="2000" b="1" dirty="0">
              <a:solidFill>
                <a:schemeClr val="tx1"/>
              </a:solidFill>
              <a:cs typeface="微软雅黑" panose="020B0503020204020204" pitchFamily="34" charset="-122"/>
              <a:sym typeface="+mn-ea"/>
            </a:endParaRPr>
          </a:p>
          <a:p>
            <a:pPr marL="342900" lvl="0" indent="-342900" algn="l">
              <a:spcBef>
                <a:spcPts val="0"/>
              </a:spcBef>
              <a:spcAft>
                <a:spcPts val="500"/>
              </a:spcAft>
              <a:buSzTx/>
              <a:buFont typeface="Arial" panose="020B0604020202020204" pitchFamily="34" charset="0"/>
              <a:buChar char="•"/>
            </a:pPr>
            <a:r>
              <a:rPr lang="en-US" altLang="zh-CN" sz="2000" dirty="0">
                <a:solidFill>
                  <a:srgbClr val="0070C0"/>
                </a:solidFill>
                <a:cs typeface="微软雅黑" panose="020B0503020204020204" pitchFamily="34" charset="-122"/>
                <a:sym typeface="+mn-ea"/>
              </a:rPr>
              <a:t>前端开发工具（HTML、CSS、JavaScript 等）和后端开发工具（PHP）</a:t>
            </a:r>
            <a:endParaRPr lang="en-US" altLang="zh-CN" sz="2000" dirty="0">
              <a:solidFill>
                <a:srgbClr val="0070C0"/>
              </a:solidFill>
              <a:cs typeface="微软雅黑" panose="020B0503020204020204" pitchFamily="34" charset="-122"/>
              <a:sym typeface="+mn-ea"/>
            </a:endParaRPr>
          </a:p>
          <a:p>
            <a:pPr lvl="0" algn="l">
              <a:spcBef>
                <a:spcPts val="0"/>
              </a:spcBef>
              <a:spcAft>
                <a:spcPts val="500"/>
              </a:spcAft>
              <a:buSzTx/>
            </a:pPr>
            <a:r>
              <a:rPr lang="en-US" altLang="zh-CN" sz="2000" b="1" dirty="0">
                <a:solidFill>
                  <a:schemeClr val="tx1"/>
                </a:solidFill>
                <a:cs typeface="微软雅黑" panose="020B0503020204020204" pitchFamily="34" charset="-122"/>
                <a:sym typeface="+mn-ea"/>
              </a:rPr>
              <a:t>4．内容形式多样，资教学源丰富</a:t>
            </a:r>
            <a:endParaRPr lang="en-US" altLang="zh-CN" sz="2000" b="1" dirty="0">
              <a:solidFill>
                <a:schemeClr val="tx1"/>
              </a:solidFill>
              <a:cs typeface="微软雅黑" panose="020B0503020204020204" pitchFamily="34" charset="-122"/>
              <a:sym typeface="+mn-ea"/>
            </a:endParaRPr>
          </a:p>
          <a:p>
            <a:pPr marL="342900" lvl="0" indent="-342900" algn="l">
              <a:spcBef>
                <a:spcPts val="0"/>
              </a:spcBef>
              <a:spcAft>
                <a:spcPts val="500"/>
              </a:spcAft>
              <a:buSzTx/>
              <a:buFont typeface="Arial" panose="020B0604020202020204" pitchFamily="34" charset="0"/>
              <a:buChar char="•"/>
            </a:pPr>
            <a:r>
              <a:rPr lang="en-US" altLang="zh-CN" sz="2000" dirty="0">
                <a:solidFill>
                  <a:srgbClr val="0070C0"/>
                </a:solidFill>
                <a:cs typeface="微软雅黑" panose="020B0503020204020204" pitchFamily="34" charset="-122"/>
                <a:sym typeface="+mn-ea"/>
              </a:rPr>
              <a:t>重点难点</a:t>
            </a:r>
            <a:r>
              <a:rPr lang="zh-CN" altLang="en-US" sz="2000" dirty="0">
                <a:solidFill>
                  <a:srgbClr val="0070C0"/>
                </a:solidFill>
                <a:cs typeface="微软雅黑" panose="020B0503020204020204" pitchFamily="34" charset="-122"/>
                <a:sym typeface="+mn-ea"/>
              </a:rPr>
              <a:t>配备</a:t>
            </a:r>
            <a:r>
              <a:rPr lang="en-US" altLang="zh-CN" sz="2000" dirty="0">
                <a:solidFill>
                  <a:srgbClr val="0070C0"/>
                </a:solidFill>
                <a:cs typeface="微软雅黑" panose="020B0503020204020204" pitchFamily="34" charset="-122"/>
                <a:sym typeface="+mn-ea"/>
              </a:rPr>
              <a:t>视频解析</a:t>
            </a:r>
            <a:endParaRPr lang="en-US" altLang="zh-CN" sz="2000" dirty="0">
              <a:solidFill>
                <a:srgbClr val="0070C0"/>
              </a:solidFill>
              <a:cs typeface="微软雅黑" panose="020B0503020204020204" pitchFamily="34" charset="-122"/>
              <a:sym typeface="+mn-ea"/>
            </a:endParaRPr>
          </a:p>
          <a:p>
            <a:pPr marL="342900" lvl="0" indent="-342900" algn="l">
              <a:spcBef>
                <a:spcPts val="0"/>
              </a:spcBef>
              <a:spcAft>
                <a:spcPts val="500"/>
              </a:spcAft>
              <a:buSzTx/>
              <a:buFont typeface="Arial" panose="020B0604020202020204" pitchFamily="34" charset="0"/>
              <a:buChar char="•"/>
            </a:pPr>
            <a:r>
              <a:rPr lang="en-US" altLang="zh-CN" sz="2000" dirty="0">
                <a:solidFill>
                  <a:srgbClr val="0070C0"/>
                </a:solidFill>
                <a:cs typeface="微软雅黑" panose="020B0503020204020204" pitchFamily="34" charset="-122"/>
                <a:sym typeface="+mn-ea"/>
              </a:rPr>
              <a:t>各篇章均设置了“本篇导读”和“本章导读”等内容</a:t>
            </a:r>
            <a:endParaRPr lang="en-US" altLang="zh-CN" sz="2000" dirty="0">
              <a:solidFill>
                <a:srgbClr val="0070C0"/>
              </a:solidFill>
              <a:cs typeface="微软雅黑" panose="020B0503020204020204" pitchFamily="34" charset="-122"/>
              <a:sym typeface="+mn-ea"/>
            </a:endParaRPr>
          </a:p>
          <a:p>
            <a:pPr marL="342900" lvl="0" indent="-342900" algn="l">
              <a:spcBef>
                <a:spcPts val="0"/>
              </a:spcBef>
              <a:spcAft>
                <a:spcPts val="500"/>
              </a:spcAft>
              <a:buSzTx/>
              <a:buFont typeface="Arial" panose="020B0604020202020204" pitchFamily="34" charset="0"/>
              <a:buChar char="•"/>
            </a:pPr>
            <a:r>
              <a:rPr lang="zh-CN" altLang="en-US" sz="2000" dirty="0">
                <a:solidFill>
                  <a:srgbClr val="0070C0"/>
                </a:solidFill>
                <a:cs typeface="微软雅黑" panose="020B0503020204020204" pitchFamily="34" charset="-122"/>
                <a:sym typeface="+mn-ea"/>
              </a:rPr>
              <a:t>大</a:t>
            </a:r>
            <a:r>
              <a:rPr lang="en-US" altLang="zh-CN" sz="2000" dirty="0">
                <a:solidFill>
                  <a:srgbClr val="0070C0"/>
                </a:solidFill>
                <a:cs typeface="微软雅黑" panose="020B0503020204020204" pitchFamily="34" charset="-122"/>
                <a:sym typeface="+mn-ea"/>
              </a:rPr>
              <a:t>部分章附有多种类型的习题和上机题</a:t>
            </a:r>
            <a:endParaRPr lang="en-US" altLang="zh-CN" sz="2000" dirty="0">
              <a:solidFill>
                <a:srgbClr val="0070C0"/>
              </a:solidFill>
              <a:cs typeface="微软雅黑" panose="020B0503020204020204" pitchFamily="34" charset="-122"/>
              <a:sym typeface="+mn-ea"/>
            </a:endParaRPr>
          </a:p>
          <a:p>
            <a:pPr marL="342900" lvl="0" indent="-342900" algn="l">
              <a:spcBef>
                <a:spcPts val="0"/>
              </a:spcBef>
              <a:spcAft>
                <a:spcPts val="500"/>
              </a:spcAft>
              <a:buSzTx/>
              <a:buFont typeface="Arial" panose="020B0604020202020204" pitchFamily="34" charset="0"/>
              <a:buChar char="•"/>
            </a:pPr>
            <a:r>
              <a:rPr lang="zh-CN" altLang="en-US" sz="2000" dirty="0">
                <a:solidFill>
                  <a:srgbClr val="0070C0"/>
                </a:solidFill>
                <a:cs typeface="微软雅黑" panose="020B0503020204020204" pitchFamily="34" charset="-122"/>
                <a:sym typeface="+mn-ea"/>
              </a:rPr>
              <a:t>教学资源：</a:t>
            </a:r>
            <a:r>
              <a:rPr lang="en-US" altLang="zh-CN" sz="2000" dirty="0">
                <a:solidFill>
                  <a:srgbClr val="0070C0"/>
                </a:solidFill>
                <a:cs typeface="微软雅黑" panose="020B0503020204020204" pitchFamily="34" charset="-122"/>
                <a:sym typeface="+mn-ea"/>
              </a:rPr>
              <a:t>教学课件、教学大纲、数据源、源代码、习题答案等教学资源</a:t>
            </a:r>
            <a:endParaRPr lang="en-US" altLang="zh-CN" sz="2000" dirty="0">
              <a:solidFill>
                <a:srgbClr val="0070C0"/>
              </a:solidFill>
              <a:cs typeface="微软雅黑" panose="020B0503020204020204" pitchFamily="34" charset="-122"/>
              <a:sym typeface="+mn-ea"/>
            </a:endParaRPr>
          </a:p>
        </p:txBody>
      </p:sp>
      <p:sp>
        <p:nvSpPr>
          <p:cNvPr id="8" name="文本框 7"/>
          <p:cNvSpPr txBox="1"/>
          <p:nvPr/>
        </p:nvSpPr>
        <p:spPr>
          <a:xfrm>
            <a:off x="9622790" y="5373370"/>
            <a:ext cx="1871980" cy="368300"/>
          </a:xfrm>
          <a:prstGeom prst="rect">
            <a:avLst/>
          </a:prstGeom>
          <a:noFill/>
        </p:spPr>
        <p:txBody>
          <a:bodyPr wrap="square" rtlCol="0">
            <a:spAutoFit/>
          </a:bodyPr>
          <a:p>
            <a:r>
              <a:rPr lang="zh-CN" altLang="en-US"/>
              <a:t>预计</a:t>
            </a:r>
            <a:r>
              <a:rPr lang="en-US" altLang="zh-CN"/>
              <a:t>11</a:t>
            </a:r>
            <a:r>
              <a:rPr lang="zh-CN" altLang="en-US"/>
              <a:t>月底印刷</a:t>
            </a:r>
            <a:endParaRPr lang="zh-CN" altLang="en-US"/>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6"/>
          <p:cNvPicPr/>
          <p:nvPr userDrawn="1">
            <p:custDataLst>
              <p:tags r:id="rId1"/>
            </p:custDataLst>
          </p:nvPr>
        </p:nvPicPr>
        <p:blipFill>
          <a:blip r:embed="rId2" r:link="rId3" cstate="print">
            <a:extLst>
              <a:ext uri="{28A0092B-C50C-407E-A947-70E740481C1C}">
                <a14:useLocalDpi xmlns:a14="http://schemas.microsoft.com/office/drawing/2010/main" val="0"/>
              </a:ext>
            </a:extLst>
          </a:blip>
          <a:stretch>
            <a:fillRect/>
          </a:stretch>
        </p:blipFill>
        <p:spPr>
          <a:xfrm>
            <a:off x="0" y="0"/>
            <a:ext cx="719902" cy="682332"/>
          </a:xfrm>
          <a:prstGeom prst="rect">
            <a:avLst/>
          </a:prstGeom>
        </p:spPr>
      </p:pic>
      <p:pic>
        <p:nvPicPr>
          <p:cNvPr id="6" name="图片 5"/>
          <p:cNvPicPr/>
          <p:nvPr userDrawn="1">
            <p:custDataLst>
              <p:tags r:id="rId4"/>
            </p:custDataLst>
          </p:nvPr>
        </p:nvPicPr>
        <p:blipFill>
          <a:blip r:embed="rId5" r:link="rId6" cstate="print">
            <a:extLst>
              <a:ext uri="{28A0092B-C50C-407E-A947-70E740481C1C}">
                <a14:useLocalDpi xmlns:a14="http://schemas.microsoft.com/office/drawing/2010/main" val="0"/>
              </a:ext>
            </a:extLst>
          </a:blip>
          <a:stretch>
            <a:fillRect/>
          </a:stretch>
        </p:blipFill>
        <p:spPr>
          <a:xfrm>
            <a:off x="11468923" y="0"/>
            <a:ext cx="719902" cy="611299"/>
          </a:xfrm>
          <a:prstGeom prst="rect">
            <a:avLst/>
          </a:prstGeom>
        </p:spPr>
      </p:pic>
      <p:sp>
        <p:nvSpPr>
          <p:cNvPr id="2" name="标题 1"/>
          <p:cNvSpPr>
            <a:spLocks noGrp="1"/>
          </p:cNvSpPr>
          <p:nvPr>
            <p:ph type="title" idx="4294967295"/>
          </p:nvPr>
        </p:nvSpPr>
        <p:spPr>
          <a:xfrm>
            <a:off x="1522730" y="381000"/>
            <a:ext cx="9144000" cy="782955"/>
          </a:xfrm>
        </p:spPr>
        <p:txBody>
          <a:bodyPr vert="horz" lIns="91440" tIns="45720" rIns="91440" bIns="45720" rtlCol="0" anchor="b">
            <a:normAutofit/>
          </a:bodyPr>
          <a:lstStyle>
            <a:lvl1pPr algn="l" defTabSz="914400" rtl="0" eaLnBrk="1" latinLnBrk="0" hangingPunct="1">
              <a:lnSpc>
                <a:spcPct val="90000"/>
              </a:lnSpc>
              <a:spcBef>
                <a:spcPct val="0"/>
              </a:spcBef>
              <a:buNone/>
              <a:defRPr lang="zh-CN" sz="3600" kern="1200" spc="100" baseline="0">
                <a:solidFill>
                  <a:schemeClr val="tx1"/>
                </a:solidFill>
                <a:latin typeface="微软雅黑" panose="020B0503020204020204" pitchFamily="34" charset="-122"/>
                <a:ea typeface="微软雅黑" panose="020B0503020204020204" pitchFamily="34" charset="-122"/>
                <a:cs typeface="+mj-cs"/>
              </a:defRPr>
            </a:lvl1pPr>
          </a:lstStyle>
          <a:p>
            <a:pPr lvl="0" algn="l">
              <a:buClrTx/>
              <a:buSzTx/>
              <a:buFontTx/>
            </a:pPr>
            <a:r>
              <a:rPr altLang="en-US" b="0">
                <a:solidFill>
                  <a:schemeClr val="accent1"/>
                </a:solidFill>
                <a:latin typeface="汉仪旗黑-85S" panose="00020600040101010101" pitchFamily="18" charset="-122"/>
                <a:ea typeface="汉仪旗黑-85S" panose="00020600040101010101" pitchFamily="18" charset="-122"/>
                <a:sym typeface="+mn-ea"/>
              </a:rPr>
              <a:t>会展管理系统的深度开发与</a:t>
            </a:r>
            <a:r>
              <a:rPr altLang="en-US" b="0">
                <a:solidFill>
                  <a:schemeClr val="accent1"/>
                </a:solidFill>
                <a:latin typeface="汉仪旗黑-85S" panose="00020600040101010101" pitchFamily="18" charset="-122"/>
                <a:ea typeface="汉仪旗黑-85S" panose="00020600040101010101" pitchFamily="18" charset="-122"/>
                <a:sym typeface="+mn-ea"/>
              </a:rPr>
              <a:t>会展服务</a:t>
            </a:r>
            <a:endParaRPr altLang="en-US" b="0">
              <a:solidFill>
                <a:schemeClr val="accent1"/>
              </a:solidFill>
              <a:latin typeface="汉仪旗黑-85S" panose="00020600040101010101" pitchFamily="18" charset="-122"/>
              <a:ea typeface="汉仪旗黑-85S" panose="00020600040101010101" pitchFamily="18" charset="-122"/>
              <a:sym typeface="+mn-ea"/>
            </a:endParaRPr>
          </a:p>
        </p:txBody>
      </p:sp>
      <p:sp>
        <p:nvSpPr>
          <p:cNvPr id="3" name="内容占位符 2"/>
          <p:cNvSpPr>
            <a:spLocks noGrp="1"/>
          </p:cNvSpPr>
          <p:nvPr>
            <p:ph idx="4294967295"/>
            <p:custDataLst>
              <p:tags r:id="rId7"/>
            </p:custDataLst>
          </p:nvPr>
        </p:nvSpPr>
        <p:spPr>
          <a:xfrm>
            <a:off x="1557655" y="1557020"/>
            <a:ext cx="8795385" cy="4681220"/>
          </a:xfrm>
        </p:spPr>
        <p:txBody>
          <a:bodyPr vert="horz" lIns="91440" tIns="45720" rIns="91440" bIns="45720" rtlCol="0">
            <a:normAutofit fontScale="25000"/>
          </a:bodyPr>
          <a:lstStyle>
            <a:lvl1pPr marL="224155" indent="-224155" algn="l" defTabSz="914400" rtl="0" eaLnBrk="1" latinLnBrk="0" hangingPunct="1">
              <a:lnSpc>
                <a:spcPct val="90000"/>
              </a:lnSpc>
              <a:spcBef>
                <a:spcPts val="1800"/>
              </a:spcBef>
              <a:buClr>
                <a:schemeClr val="accent1"/>
              </a:buClr>
              <a:buSzPct val="100000"/>
              <a:buFont typeface="Arial" panose="020B0604020202020204" pitchFamily="34" charset="0"/>
              <a:buChar char="•"/>
              <a:defRPr lang="zh-CN" sz="2400" kern="1200">
                <a:solidFill>
                  <a:schemeClr val="tx1"/>
                </a:solidFill>
                <a:latin typeface="微软雅黑" panose="020B0503020204020204" pitchFamily="34" charset="-122"/>
                <a:ea typeface="微软雅黑" panose="020B0503020204020204" pitchFamily="34" charset="-122"/>
                <a:cs typeface="+mn-cs"/>
              </a:defRPr>
            </a:lvl1pPr>
            <a:lvl2pPr marL="463550" indent="-231775" algn="l" defTabSz="914400" rtl="0" eaLnBrk="1" latinLnBrk="0" hangingPunct="1">
              <a:lnSpc>
                <a:spcPct val="90000"/>
              </a:lnSpc>
              <a:spcBef>
                <a:spcPts val="1200"/>
              </a:spcBef>
              <a:buClr>
                <a:schemeClr val="accent1"/>
              </a:buClr>
              <a:buSzPct val="100000"/>
              <a:buFont typeface="Arial" panose="020B0604020202020204" pitchFamily="34" charset="0"/>
              <a:buChar char="•"/>
              <a:defRPr lang="zh-CN" sz="2000" kern="1200">
                <a:solidFill>
                  <a:schemeClr val="tx1"/>
                </a:solidFill>
                <a:latin typeface="微软雅黑" panose="020B0503020204020204" pitchFamily="34" charset="-122"/>
                <a:ea typeface="微软雅黑" panose="020B0503020204020204" pitchFamily="34" charset="-122"/>
                <a:cs typeface="+mn-cs"/>
              </a:defRPr>
            </a:lvl2pPr>
            <a:lvl3pPr marL="682625" indent="-21907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800" kern="1200">
                <a:solidFill>
                  <a:schemeClr val="tx1"/>
                </a:solidFill>
                <a:latin typeface="微软雅黑" panose="020B0503020204020204" pitchFamily="34" charset="-122"/>
                <a:ea typeface="微软雅黑" panose="020B0503020204020204" pitchFamily="34" charset="-122"/>
                <a:cs typeface="+mn-cs"/>
              </a:defRPr>
            </a:lvl3pPr>
            <a:lvl4pPr marL="857250" indent="-17462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4pPr>
            <a:lvl5pPr marL="1030605" indent="-173355" algn="l" defTabSz="914400" rtl="0" eaLnBrk="1" latinLnBrk="0" hangingPunct="1">
              <a:lnSpc>
                <a:spcPct val="90000"/>
              </a:lnSpc>
              <a:spcBef>
                <a:spcPts val="600"/>
              </a:spcBef>
              <a:buClr>
                <a:schemeClr val="accent1"/>
              </a:buClr>
              <a:buSzPct val="100000"/>
              <a:buFont typeface="Arial" panose="020B0604020202020204" pitchFamily="34" charset="0"/>
              <a:buChar char="•"/>
              <a:defRPr lang="zh-CN" sz="1600" kern="1200">
                <a:solidFill>
                  <a:schemeClr val="tx1"/>
                </a:solidFill>
                <a:latin typeface="微软雅黑" panose="020B0503020204020204" pitchFamily="34" charset="-122"/>
                <a:ea typeface="微软雅黑" panose="020B0503020204020204" pitchFamily="34" charset="-122"/>
                <a:cs typeface="+mn-cs"/>
              </a:defRPr>
            </a:lvl5pPr>
            <a:lvl6pPr marL="1207135"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6pPr>
            <a:lvl7pPr marL="138049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7pPr>
            <a:lvl8pPr marL="155448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8pPr>
            <a:lvl9pPr marL="1728470" indent="-173990" algn="l" defTabSz="914400" rtl="0" eaLnBrk="1" latinLnBrk="0" hangingPunct="1">
              <a:spcBef>
                <a:spcPts val="600"/>
              </a:spcBef>
              <a:buClr>
                <a:schemeClr val="accent1"/>
              </a:buClr>
              <a:buFont typeface="Arial" panose="020B0604020202020204" pitchFamily="34" charset="0"/>
              <a:buChar char="•"/>
              <a:defRPr lang="zh-CN" sz="1600" kern="1200">
                <a:solidFill>
                  <a:schemeClr val="tx1"/>
                </a:solidFill>
                <a:latin typeface="+mn-lt"/>
                <a:ea typeface="+mn-ea"/>
                <a:cs typeface="+mn-cs"/>
              </a:defRPr>
            </a:lvl9pPr>
          </a:lstStyle>
          <a:p>
            <a:pPr lvl="0" algn="l">
              <a:spcBef>
                <a:spcPts val="0"/>
              </a:spcBef>
              <a:spcAft>
                <a:spcPts val="500"/>
              </a:spcAft>
              <a:buSzTx/>
            </a:pPr>
            <a:r>
              <a:rPr lang="en-US" altLang="zh-CN" sz="6400">
                <a:solidFill>
                  <a:schemeClr val="dk1"/>
                </a:solidFill>
                <a:cs typeface="微软雅黑" panose="020B0503020204020204" pitchFamily="34" charset="-122"/>
                <a:sym typeface="+mn-ea"/>
              </a:rPr>
              <a:t>2000年，受邀对农业部农业贸易促进中心进行</a:t>
            </a:r>
            <a:r>
              <a:rPr lang="en-US" altLang="zh-CN" sz="6400">
                <a:solidFill>
                  <a:schemeClr val="dk1"/>
                </a:solidFill>
                <a:cs typeface="微软雅黑" panose="020B0503020204020204" pitchFamily="34" charset="-122"/>
                <a:sym typeface="+mn-ea"/>
              </a:rPr>
              <a:t>ACCESS数据库应用培训</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2001年，承接贸促中心国际渔业博览会招展管理系统开发</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2002年，全面推广至</a:t>
            </a:r>
            <a:r>
              <a:rPr lang="en-US" altLang="zh-CN" sz="6400">
                <a:solidFill>
                  <a:schemeClr val="dk1"/>
                </a:solidFill>
                <a:cs typeface="微软雅黑" panose="020B0503020204020204" pitchFamily="34" charset="-122"/>
                <a:sym typeface="+mn-ea"/>
              </a:rPr>
              <a:t>8个展览会：灌溉展、化肥展、花卉展、种子展等</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2003年，成立北京博捷特科技开发有限公司，承接运营会展管理软件</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2004年，开发基于</a:t>
            </a:r>
            <a:r>
              <a:rPr lang="en-US" altLang="zh-CN" sz="6400">
                <a:solidFill>
                  <a:schemeClr val="dk1"/>
                </a:solidFill>
                <a:cs typeface="微软雅黑" panose="020B0503020204020204" pitchFamily="34" charset="-122"/>
                <a:sym typeface="+mn-ea"/>
              </a:rPr>
              <a:t>Web的在线会展管理平台</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2005年，开发网上展位图</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2010年，开发会展电子商务管理平台，参展商门户、展位图等</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2013年，签约北京碧海钓具有限公司，深度开发五方协同会展管理平台</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2014</a:t>
            </a:r>
            <a:r>
              <a:rPr lang="en-US" altLang="zh-CN" sz="6400">
                <a:solidFill>
                  <a:schemeClr val="dk1"/>
                </a:solidFill>
                <a:cs typeface="微软雅黑" panose="020B0503020204020204" pitchFamily="34" charset="-122"/>
                <a:sym typeface="+mn-ea"/>
              </a:rPr>
              <a:t>年，签约北京瑞阳展览展示有限公司，深度开发五方协同平台客户关系管理和观众门户</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2016年，成立五方协同（北京）信息技术有限公司，专注于会展行业</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2017年，签约康辉旅行社，支持旗下的国际会议信息化平台</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2018年、2019</a:t>
            </a:r>
            <a:r>
              <a:rPr lang="en-US" altLang="zh-CN" sz="6400">
                <a:solidFill>
                  <a:schemeClr val="dk1"/>
                </a:solidFill>
                <a:cs typeface="微软雅黑" panose="020B0503020204020204" pitchFamily="34" charset="-122"/>
                <a:sym typeface="+mn-ea"/>
              </a:rPr>
              <a:t>年，签约大连海事展。签约厦门华夏学院、福建师范大学协和学院，提供会展实训软件平台</a:t>
            </a:r>
            <a:endParaRPr lang="en-US" altLang="zh-CN" sz="6400">
              <a:solidFill>
                <a:schemeClr val="dk1"/>
              </a:solidFill>
              <a:cs typeface="微软雅黑" panose="020B0503020204020204" pitchFamily="34" charset="-122"/>
              <a:sym typeface="+mn-ea"/>
            </a:endParaRPr>
          </a:p>
          <a:p>
            <a:pPr lvl="0" algn="l">
              <a:spcBef>
                <a:spcPts val="0"/>
              </a:spcBef>
              <a:spcAft>
                <a:spcPts val="500"/>
              </a:spcAft>
              <a:buSzTx/>
            </a:pPr>
            <a:r>
              <a:rPr lang="en-US" altLang="zh-CN" sz="6400">
                <a:solidFill>
                  <a:schemeClr val="dk1"/>
                </a:solidFill>
                <a:cs typeface="微软雅黑" panose="020B0503020204020204" pitchFamily="34" charset="-122"/>
                <a:sym typeface="+mn-ea"/>
              </a:rPr>
              <a:t>2020年，五方协同会展管理平台成为北京城市学院会展专业提供实训软件平台</a:t>
            </a:r>
            <a:endParaRPr lang="en-US" altLang="zh-CN" sz="6400">
              <a:solidFill>
                <a:schemeClr val="dk1"/>
              </a:solidFill>
              <a:cs typeface="微软雅黑" panose="020B0503020204020204" pitchFamily="3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700"/>
    </mc:Choice>
    <mc:Fallback>
      <p:transition/>
    </mc:Fallback>
  </mc:AlternateContent>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605"/>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605"/>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1.xml><?xml version="1.0" encoding="utf-8"?>
<p:tagLst xmlns:p="http://schemas.openxmlformats.org/presentationml/2006/main">
  <p:tag name="KSO_WM_TEMPLATE_THUMBS_INDEX" val="1、4、7、9、11、12、13、14、15、16、19、22、26、30、31"/>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605"/>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4605_1*i*1"/>
  <p:tag name="KSO_WM_TEMPLATE_CATEGORY" val="custom"/>
  <p:tag name="KSO_WM_TEMPLATE_INDEX" val="20204605"/>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4605_1*i*2"/>
  <p:tag name="KSO_WM_TEMPLATE_CATEGORY" val="custom"/>
  <p:tag name="KSO_WM_TEMPLATE_INDEX" val="20204605"/>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Lst>
</file>

<file path=ppt/tags/tag144.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04605_1*a*1"/>
  <p:tag name="KSO_WM_TEMPLATE_CATEGORY" val="custom"/>
  <p:tag name="KSO_WM_TEMPLATE_INDEX" val="20204605"/>
  <p:tag name="KSO_WM_UNIT_LAYERLEVEL" val="1"/>
  <p:tag name="KSO_WM_TAG_VERSION" val="1.0"/>
  <p:tag name="KSO_WM_BEAUTIFY_FLAG" val="#wm#"/>
  <p:tag name="KSO_WM_UNIT_PRESET_TEXT" val="团队业绩报告"/>
  <p:tag name="KSO_WM_UNIT_ISNUMDGMTITLE" val="0"/>
</p:tagLst>
</file>

<file path=ppt/tags/tag145.xml><?xml version="1.0" encoding="utf-8"?>
<p:tagLst xmlns:p="http://schemas.openxmlformats.org/presentationml/2006/main">
  <p:tag name="KSO_WM_TEMPLATE_THUMBS_INDEX" val="1、4、7、9、11、12、13、14、15、16、19、22、26、30、31"/>
  <p:tag name="KSO_WM_SLIDE_ID" val="custom20204605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4605"/>
  <p:tag name="KSO_WM_SLIDE_LAYOUT" val="a_b"/>
  <p:tag name="KSO_WM_SLIDE_LAYOUT_CNT" val="1_1"/>
  <p:tag name="KSO_WM_SPECIAL_SOURCE" val="bdnull"/>
</p:tagLst>
</file>

<file path=ppt/tags/tag14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14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215_5*l_h_i*1_1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9.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15_5*l_h_f*1_1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15_5*i*1"/>
  <p:tag name="KSO_WM_TEMPLATE_CATEGORY" val="diagram"/>
  <p:tag name="KSO_WM_TEMPLATE_INDEX" val="215"/>
  <p:tag name="KSO_WM_UNIT_LAYERLEVEL" val="1"/>
  <p:tag name="KSO_WM_TAG_VERSION" val="1.0"/>
  <p:tag name="KSO_WM_BEAUTIFY_FLAG" val="#wm#"/>
  <p:tag name="KSO_WM_UNIT_USESOURCEFORMAT_APPLY"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215_5*l_h_i*1_1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215_5*l_h_i*1_1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215_5*l_h_i*1_1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15_5*l_h_i*1_1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15_5*l_h_i*1_1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15_5*l_h_i*1_1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15_5*l_h_i*1_1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15_5*l_h_i*1_1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15_5*l_h_i*1_1_2"/>
  <p:tag name="KSO_WM_TEMPLATE_CATEGORY" val="diagram"/>
  <p:tag name="KSO_WM_TEMPLATE_INDEX" val="215"/>
  <p:tag name="KSO_WM_UNIT_LAYERLEVEL" val="1_1_1"/>
  <p:tag name="KSO_WM_TAG_VERSION" val="1.0"/>
  <p:tag name="KSO_WM_BEAUTIFY_FLAG" val="#wm#"/>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USESOURCEFORMAT_APPLY"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1"/>
  <p:tag name="KSO_WM_UNIT_ID" val="diagram215_5*l_h_i*1_2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3.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15_5*l_h_f*1_2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15_5*i*2"/>
  <p:tag name="KSO_WM_TEMPLATE_CATEGORY" val="diagram"/>
  <p:tag name="KSO_WM_TEMPLATE_INDEX" val="215"/>
  <p:tag name="KSO_WM_UNIT_LAYERLEVEL" val="1"/>
  <p:tag name="KSO_WM_TAG_VERSION" val="1.0"/>
  <p:tag name="KSO_WM_BEAUTIFY_FLAG" val="#wm#"/>
  <p:tag name="KSO_WM_UNIT_USESOURCEFORMAT_APPLY"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215_5*l_h_i*1_2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215_5*l_h_i*1_2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215_5*l_h_i*1_2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15_5*l_h_i*1_2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15_5*l_h_i*1_2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15_5*l_h_i*1_2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15_5*l_h_i*1_2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15_5*l_h_i*1_2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15_5*l_h_i*1_2_2"/>
  <p:tag name="KSO_WM_TEMPLATE_CATEGORY" val="diagram"/>
  <p:tag name="KSO_WM_TEMPLATE_INDEX" val="215"/>
  <p:tag name="KSO_WM_UNIT_LAYERLEVEL" val="1_1_1"/>
  <p:tag name="KSO_WM_TAG_VERSION" val="1.0"/>
  <p:tag name="KSO_WM_BEAUTIFY_FLAG" val="#wm#"/>
  <p:tag name="KSO_WM_UNIT_USESOURCEFORMAT_APPLY"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USESOURCEFORMAT_APPLY"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1"/>
  <p:tag name="KSO_WM_UNIT_ID" val="diagram215_5*l_h_i*1_3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77.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15_5*l_h_f*1_3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15_5*i*3"/>
  <p:tag name="KSO_WM_TEMPLATE_CATEGORY" val="diagram"/>
  <p:tag name="KSO_WM_TEMPLATE_INDEX" val="215"/>
  <p:tag name="KSO_WM_UNIT_LAYERLEVEL" val="1"/>
  <p:tag name="KSO_WM_TAG_VERSION" val="1.0"/>
  <p:tag name="KSO_WM_BEAUTIFY_FLAG" val="#wm#"/>
  <p:tag name="KSO_WM_UNIT_USESOURCEFORMAT_APPLY"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215_5*l_h_i*1_3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215_5*l_h_i*1_3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215_5*l_h_i*1_3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15_5*l_h_i*1_3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15_5*l_h_i*1_3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15_5*l_h_i*1_3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15_5*l_h_i*1_3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15_5*l_h_i*1_3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15_5*l_h_i*1_3_2"/>
  <p:tag name="KSO_WM_TEMPLATE_CATEGORY" val="diagram"/>
  <p:tag name="KSO_WM_TEMPLATE_INDEX" val="215"/>
  <p:tag name="KSO_WM_UNIT_LAYERLEVEL" val="1_1_1"/>
  <p:tag name="KSO_WM_TAG_VERSION" val="1.0"/>
  <p:tag name="KSO_WM_BEAUTIFY_FLAG" val="#wm#"/>
  <p:tag name="KSO_WM_UNIT_USESOURCEFORMAT_APPLY"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1"/>
  <p:tag name="KSO_WM_UNIT_ID" val="diagram215_5*l_h_i*1_4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91.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15_5*l_h_f*1_4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215_5*i*4"/>
  <p:tag name="KSO_WM_TEMPLATE_CATEGORY" val="diagram"/>
  <p:tag name="KSO_WM_TEMPLATE_INDEX" val="215"/>
  <p:tag name="KSO_WM_UNIT_LAYERLEVEL" val="1"/>
  <p:tag name="KSO_WM_TAG_VERSION" val="1.0"/>
  <p:tag name="KSO_WM_BEAUTIFY_FLAG" val="#wm#"/>
  <p:tag name="KSO_WM_UNIT_USESOURCEFORMAT_APPLY"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diagram215_5*l_h_i*1_4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9"/>
  <p:tag name="KSO_WM_UNIT_ID" val="diagram215_5*l_h_i*1_4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diagram215_5*l_h_i*1_4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215_5*l_h_i*1_4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15_5*l_h_i*1_4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15_5*l_h_i*1_4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15_5*l_h_i*1_4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15_5*l_h_i*1_4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15_5*l_h_i*1_4_2"/>
  <p:tag name="KSO_WM_TEMPLATE_CATEGORY" val="diagram"/>
  <p:tag name="KSO_WM_TEMPLATE_INDEX" val="215"/>
  <p:tag name="KSO_WM_UNIT_LAYERLEVEL" val="1_1_1"/>
  <p:tag name="KSO_WM_TAG_VERSION" val="1.0"/>
  <p:tag name="KSO_WM_BEAUTIFY_FLAG" val="#wm#"/>
  <p:tag name="KSO_WM_UNIT_USESOURCEFORMAT_APPLY"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USESOURCEFORMAT_APPLY"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1"/>
  <p:tag name="KSO_WM_UNIT_ID" val="diagram215_5*l_h_i*1_5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05.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15_5*l_h_f*1_5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15_5*i*5"/>
  <p:tag name="KSO_WM_TEMPLATE_CATEGORY" val="diagram"/>
  <p:tag name="KSO_WM_TEMPLATE_INDEX" val="215"/>
  <p:tag name="KSO_WM_UNIT_LAYERLEVEL" val="1"/>
  <p:tag name="KSO_WM_TAG_VERSION" val="1.0"/>
  <p:tag name="KSO_WM_BEAUTIFY_FLAG" val="#wm#"/>
  <p:tag name="KSO_WM_UNIT_USESOURCEFORMAT_APPLY"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0"/>
  <p:tag name="KSO_WM_UNIT_ID" val="diagram215_5*l_h_i*1_5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9"/>
  <p:tag name="KSO_WM_UNIT_ID" val="diagram215_5*l_h_i*1_5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8"/>
  <p:tag name="KSO_WM_UNIT_ID" val="diagram215_5*l_h_i*1_5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7"/>
  <p:tag name="KSO_WM_UNIT_ID" val="diagram215_5*l_h_i*1_5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215_5*l_h_i*1_5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215_5*l_h_i*1_5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15_5*l_h_i*1_5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15_5*l_h_i*1_5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15_5*l_h_i*1_5_2"/>
  <p:tag name="KSO_WM_TEMPLATE_CATEGORY" val="diagram"/>
  <p:tag name="KSO_WM_TEMPLATE_INDEX" val="215"/>
  <p:tag name="KSO_WM_UNIT_LAYERLEVEL" val="1_1_1"/>
  <p:tag name="KSO_WM_TAG_VERSION" val="1.0"/>
  <p:tag name="KSO_WM_BEAUTIFY_FLAG" val="#wm#"/>
  <p:tag name="KSO_WM_UNIT_USESOURCEFORMAT_APPLY"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USESOURCEFORMAT_APPLY" val="1"/>
</p:tagLst>
</file>

<file path=ppt/tags/tag218.xml><?xml version="1.0" encoding="utf-8"?>
<p:tagLst xmlns:p="http://schemas.openxmlformats.org/presentationml/2006/main">
  <p:tag name="KSO_WM_SLIDE_BK_DARK_LIGHT" val="2"/>
  <p:tag name="KSO_WM_SLIDE_BACKGROUND_TYPE" val="general"/>
  <p:tag name="KSO_WM_SLIDE_ITEM_CNT" val="5"/>
  <p:tag name="ORIGINALNOUSEDACCENT" val="1"/>
  <p:tag name="STRIPEENUMTEXTTINT" val="1"/>
  <p:tag name="KSO_WM_SPECIAL_SOURCE" val="bdnull"/>
</p:tagLst>
</file>

<file path=ppt/tags/tag21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2.xml><?xml version="1.0" encoding="utf-8"?>
<p:tagLst xmlns:p="http://schemas.openxmlformats.org/presentationml/2006/main">
  <p:tag name="KSO_WM_SLIDE_BK_DARK_LIGHT" val="2"/>
  <p:tag name="KSO_WM_SLIDE_BACKGROUND_TYPE" val="general"/>
  <p:tag name="KSO_WM_SPECIAL_SOURCE" val="bdnull"/>
</p:tagLst>
</file>

<file path=ppt/tags/tag22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2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25.xml><?xml version="1.0" encoding="utf-8"?>
<p:tagLst xmlns:p="http://schemas.openxmlformats.org/presentationml/2006/main">
  <p:tag name="KSO_WM_SLIDE_BK_DARK_LIGHT" val="2"/>
  <p:tag name="KSO_WM_SLIDE_BACKGROUND_TYPE" val="general"/>
  <p:tag name="KSO_WM_SPECIAL_SOURCE" val="bdnull"/>
</p:tagLst>
</file>

<file path=ppt/tags/tag22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2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9.xml><?xml version="1.0" encoding="utf-8"?>
<p:tagLst xmlns:p="http://schemas.openxmlformats.org/presentationml/2006/main">
  <p:tag name="KSO_WM_SLIDE_BK_DARK_LIGHT" val="2"/>
  <p:tag name="KSO_WM_SLIDE_BACKGROUND_TYPE" val="general"/>
  <p:tag name="KSO_WM_SPECIAL_SOURCE" val="bdnul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3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32.xml><?xml version="1.0" encoding="utf-8"?>
<p:tagLst xmlns:p="http://schemas.openxmlformats.org/presentationml/2006/main">
  <p:tag name="KSO_WM_UNIT_TABLE_BEAUTIFY" val="smartTable{1a391466-fb0e-437c-986f-9368209450ac}"/>
  <p:tag name="TABLE_ENDDRAG_ORIGIN_RECT" val="906*377"/>
  <p:tag name="TABLE_ENDDRAG_RECT" val="25*102*906*377"/>
</p:tagLst>
</file>

<file path=ppt/tags/tag233.xml><?xml version="1.0" encoding="utf-8"?>
<p:tagLst xmlns:p="http://schemas.openxmlformats.org/presentationml/2006/main">
  <p:tag name="KSO_WM_SLIDE_BK_DARK_LIGHT" val="2"/>
  <p:tag name="KSO_WM_SLIDE_BACKGROUND_TYPE" val="general"/>
  <p:tag name="KSO_WM_SPECIAL_SOURCE" val="bdnull"/>
</p:tagLst>
</file>

<file path=ppt/tags/tag23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3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7.xml><?xml version="1.0" encoding="utf-8"?>
<p:tagLst xmlns:p="http://schemas.openxmlformats.org/presentationml/2006/main">
  <p:tag name="KSO_WM_SLIDE_BK_DARK_LIGHT" val="2"/>
  <p:tag name="KSO_WM_SLIDE_BACKGROUND_TYPE" val="general"/>
  <p:tag name="KSO_WM_SPECIAL_SOURCE" val="bdnull"/>
</p:tagLst>
</file>

<file path=ppt/tags/tag23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3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SLIDE_BK_DARK_LIGHT" val="2"/>
  <p:tag name="KSO_WM_SLIDE_BACKGROUND_TYPE" val="general"/>
  <p:tag name="KSO_WM_SPECIAL_SOURCE" val="bdnull"/>
</p:tagLst>
</file>

<file path=ppt/tags/tag24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4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4.xml><?xml version="1.0" encoding="utf-8"?>
<p:tagLst xmlns:p="http://schemas.openxmlformats.org/presentationml/2006/main">
  <p:tag name="KSO_WM_SLIDE_BK_DARK_LIGHT" val="2"/>
  <p:tag name="KSO_WM_SLIDE_BACKGROUND_TYPE" val="general"/>
  <p:tag name="KSO_WM_SPECIAL_SOURCE" val="bdnull"/>
</p:tagLst>
</file>

<file path=ppt/tags/tag24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4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47.xml><?xml version="1.0" encoding="utf-8"?>
<p:tagLst xmlns:p="http://schemas.openxmlformats.org/presentationml/2006/main">
  <p:tag name="KSO_WM_UNIT_PLACING_PICTURE_USER_VIEWPORT" val="{&quot;height&quot;:9919,&quot;width&quot;:18094}"/>
</p:tagLst>
</file>

<file path=ppt/tags/tag248.xml><?xml version="1.0" encoding="utf-8"?>
<p:tagLst xmlns:p="http://schemas.openxmlformats.org/presentationml/2006/main">
  <p:tag name="KSO_WM_SLIDE_BK_DARK_LIGHT" val="2"/>
  <p:tag name="KSO_WM_SLIDE_BACKGROUND_TYPE" val="general"/>
  <p:tag name="KSO_WM_SPECIAL_SOURCE" val="bdnull"/>
</p:tagLst>
</file>

<file path=ppt/tags/tag24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51.xml><?xml version="1.0" encoding="utf-8"?>
<p:tagLst xmlns:p="http://schemas.openxmlformats.org/presentationml/2006/main">
  <p:tag name="KSO_WM_UNIT_PLACING_PICTURE_USER_VIEWPORT" val="{&quot;height&quot;:10173.127559055118,&quot;width&quot;:16434.91338582677}"/>
</p:tagLst>
</file>

<file path=ppt/tags/tag252.xml><?xml version="1.0" encoding="utf-8"?>
<p:tagLst xmlns:p="http://schemas.openxmlformats.org/presentationml/2006/main">
  <p:tag name="KSO_WM_SLIDE_BK_DARK_LIGHT" val="2"/>
  <p:tag name="KSO_WM_SLIDE_BACKGROUND_TYPE" val="general"/>
  <p:tag name="KSO_WM_SPECIAL_SOURCE" val="bdnull"/>
</p:tagLst>
</file>

<file path=ppt/tags/tag25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5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5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56.xml><?xml version="1.0" encoding="utf-8"?>
<p:tagLst xmlns:p="http://schemas.openxmlformats.org/presentationml/2006/main">
  <p:tag name="KSO_WM_SLIDE_BK_DARK_LIGHT" val="2"/>
  <p:tag name="KSO_WM_SLIDE_BACKGROUND_TYPE" val="general"/>
  <p:tag name="KSO_WM_SPECIAL_SOURCE" val="bdnull"/>
</p:tagLst>
</file>

<file path=ppt/tags/tag25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5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59.xml><?xml version="1.0" encoding="utf-8"?>
<p:tagLst xmlns:p="http://schemas.openxmlformats.org/presentationml/2006/main">
  <p:tag name="KSO_WM_SLIDE_BK_DARK_LIGHT" val="2"/>
  <p:tag name="KSO_WM_SLIDE_BACKGROUND_TYPE" val="general"/>
  <p:tag name="KSO_WM_SPECIAL_SOURCE" val="bdnul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6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62.xml><?xml version="1.0" encoding="utf-8"?>
<p:tagLst xmlns:p="http://schemas.openxmlformats.org/presentationml/2006/main">
  <p:tag name="KSO_WM_SLIDE_BK_DARK_LIGHT" val="2"/>
  <p:tag name="KSO_WM_SLIDE_BACKGROUND_TYPE" val="general"/>
  <p:tag name="KSO_WM_SPECIAL_SOURCE" val="bdnull"/>
</p:tagLst>
</file>

<file path=ppt/tags/tag26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6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65.xml><?xml version="1.0" encoding="utf-8"?>
<p:tagLst xmlns:p="http://schemas.openxmlformats.org/presentationml/2006/main">
  <p:tag name="KSO_WM_SLIDE_BK_DARK_LIGHT" val="2"/>
  <p:tag name="KSO_WM_SLIDE_BACKGROUND_TYPE" val="general"/>
  <p:tag name="KSO_WM_SPECIAL_SOURCE" val="bdnull"/>
</p:tagLst>
</file>

<file path=ppt/tags/tag26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6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68.xml><?xml version="1.0" encoding="utf-8"?>
<p:tagLst xmlns:p="http://schemas.openxmlformats.org/presentationml/2006/main">
  <p:tag name="KSO_WM_SLIDE_BK_DARK_LIGHT" val="2"/>
  <p:tag name="KSO_WM_SLIDE_BACKGROUND_TYPE" val="general"/>
  <p:tag name="KSO_WM_SPECIAL_SOURCE" val="bdnull"/>
</p:tagLst>
</file>

<file path=ppt/tags/tag26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215_5*l_h_i*1_1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72.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15_5*l_h_f*1_1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15_5*i*1"/>
  <p:tag name="KSO_WM_TEMPLATE_CATEGORY" val="diagram"/>
  <p:tag name="KSO_WM_TEMPLATE_INDEX" val="215"/>
  <p:tag name="KSO_WM_UNIT_LAYERLEVEL" val="1"/>
  <p:tag name="KSO_WM_TAG_VERSION" val="1.0"/>
  <p:tag name="KSO_WM_BEAUTIFY_FLAG" val="#wm#"/>
  <p:tag name="KSO_WM_UNIT_USESOURCEFORMAT_APPLY"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215_5*l_h_i*1_1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215_5*l_h_i*1_1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215_5*l_h_i*1_1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15_5*l_h_i*1_1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15_5*l_h_i*1_1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15_5*l_h_i*1_1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15_5*l_h_i*1_1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15_5*l_h_i*1_1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15_5*l_h_i*1_1_2"/>
  <p:tag name="KSO_WM_TEMPLATE_CATEGORY" val="diagram"/>
  <p:tag name="KSO_WM_TEMPLATE_INDEX" val="215"/>
  <p:tag name="KSO_WM_UNIT_LAYERLEVEL" val="1_1_1"/>
  <p:tag name="KSO_WM_TAG_VERSION" val="1.0"/>
  <p:tag name="KSO_WM_BEAUTIFY_FLAG" val="#wm#"/>
  <p:tag name="KSO_WM_UNIT_USESOURCEFORMAT_APPLY" val="1"/>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USESOURCEFORMAT_APPLY" val="1"/>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1"/>
  <p:tag name="KSO_WM_UNIT_ID" val="diagram215_5*l_h_i*1_2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86.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15_5*l_h_f*1_2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15_5*i*2"/>
  <p:tag name="KSO_WM_TEMPLATE_CATEGORY" val="diagram"/>
  <p:tag name="KSO_WM_TEMPLATE_INDEX" val="215"/>
  <p:tag name="KSO_WM_UNIT_LAYERLEVEL" val="1"/>
  <p:tag name="KSO_WM_TAG_VERSION" val="1.0"/>
  <p:tag name="KSO_WM_BEAUTIFY_FLAG" val="#wm#"/>
  <p:tag name="KSO_WM_UNIT_USESOURCEFORMAT_APPLY"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215_5*l_h_i*1_2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215_5*l_h_i*1_2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215_5*l_h_i*1_2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15_5*l_h_i*1_2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15_5*l_h_i*1_2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15_5*l_h_i*1_2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15_5*l_h_i*1_2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15_5*l_h_i*1_2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15_5*l_h_i*1_2_2"/>
  <p:tag name="KSO_WM_TEMPLATE_CATEGORY" val="diagram"/>
  <p:tag name="KSO_WM_TEMPLATE_INDEX" val="215"/>
  <p:tag name="KSO_WM_UNIT_LAYERLEVEL" val="1_1_1"/>
  <p:tag name="KSO_WM_TAG_VERSION" val="1.0"/>
  <p:tag name="KSO_WM_BEAUTIFY_FLAG" val="#wm#"/>
  <p:tag name="KSO_WM_UNIT_USESOURCEFORMAT_APPLY" val="1"/>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USESOURCEFORMAT_APPLY" val="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1"/>
  <p:tag name="KSO_WM_UNIT_ID" val="diagram215_5*l_h_i*1_3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15_5*l_h_f*1_3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15_5*i*3"/>
  <p:tag name="KSO_WM_TEMPLATE_CATEGORY" val="diagram"/>
  <p:tag name="KSO_WM_TEMPLATE_INDEX" val="215"/>
  <p:tag name="KSO_WM_UNIT_LAYERLEVEL" val="1"/>
  <p:tag name="KSO_WM_TAG_VERSION" val="1.0"/>
  <p:tag name="KSO_WM_BEAUTIFY_FLAG" val="#wm#"/>
  <p:tag name="KSO_WM_UNIT_USESOURCEFORMAT_APPLY"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215_5*l_h_i*1_3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215_5*l_h_i*1_3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215_5*l_h_i*1_3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15_5*l_h_i*1_3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15_5*l_h_i*1_3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15_5*l_h_i*1_3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15_5*l_h_i*1_3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15_5*l_h_i*1_3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15_5*l_h_i*1_3_2"/>
  <p:tag name="KSO_WM_TEMPLATE_CATEGORY" val="diagram"/>
  <p:tag name="KSO_WM_TEMPLATE_INDEX" val="215"/>
  <p:tag name="KSO_WM_UNIT_LAYERLEVEL" val="1_1_1"/>
  <p:tag name="KSO_WM_TAG_VERSION" val="1.0"/>
  <p:tag name="KSO_WM_BEAUTIFY_FLAG" val="#wm#"/>
  <p:tag name="KSO_WM_UNIT_USESOURCEFORMAT_APPLY"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USESOURCEFORMAT_APPLY" val="1"/>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1"/>
  <p:tag name="KSO_WM_UNIT_ID" val="diagram215_5*l_h_i*1_4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14.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15_5*l_h_f*1_4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215_5*i*4"/>
  <p:tag name="KSO_WM_TEMPLATE_CATEGORY" val="diagram"/>
  <p:tag name="KSO_WM_TEMPLATE_INDEX" val="215"/>
  <p:tag name="KSO_WM_UNIT_LAYERLEVEL" val="1"/>
  <p:tag name="KSO_WM_TAG_VERSION" val="1.0"/>
  <p:tag name="KSO_WM_BEAUTIFY_FLAG" val="#wm#"/>
  <p:tag name="KSO_WM_UNIT_USESOURCEFORMAT_APPLY" val="1"/>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diagram215_5*l_h_i*1_4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9"/>
  <p:tag name="KSO_WM_UNIT_ID" val="diagram215_5*l_h_i*1_4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diagram215_5*l_h_i*1_4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215_5*l_h_i*1_4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15_5*l_h_i*1_4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15_5*l_h_i*1_4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15_5*l_h_i*1_4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15_5*l_h_i*1_4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15_5*l_h_i*1_4_2"/>
  <p:tag name="KSO_WM_TEMPLATE_CATEGORY" val="diagram"/>
  <p:tag name="KSO_WM_TEMPLATE_INDEX" val="215"/>
  <p:tag name="KSO_WM_UNIT_LAYERLEVEL" val="1_1_1"/>
  <p:tag name="KSO_WM_TAG_VERSION" val="1.0"/>
  <p:tag name="KSO_WM_BEAUTIFY_FLAG" val="#wm#"/>
  <p:tag name="KSO_WM_UNIT_USESOURCEFORMAT_APPLY" val="1"/>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USESOURCEFORMAT_APPLY" val="1"/>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1"/>
  <p:tag name="KSO_WM_UNIT_ID" val="diagram215_5*l_h_i*1_5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28.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15_5*l_h_f*1_5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15_5*i*5"/>
  <p:tag name="KSO_WM_TEMPLATE_CATEGORY" val="diagram"/>
  <p:tag name="KSO_WM_TEMPLATE_INDEX" val="215"/>
  <p:tag name="KSO_WM_UNIT_LAYERLEVEL" val="1"/>
  <p:tag name="KSO_WM_TAG_VERSION" val="1.0"/>
  <p:tag name="KSO_WM_BEAUTIFY_FLAG" val="#wm#"/>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0"/>
  <p:tag name="KSO_WM_UNIT_ID" val="diagram215_5*l_h_i*1_5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9"/>
  <p:tag name="KSO_WM_UNIT_ID" val="diagram215_5*l_h_i*1_5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8"/>
  <p:tag name="KSO_WM_UNIT_ID" val="diagram215_5*l_h_i*1_5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7"/>
  <p:tag name="KSO_WM_UNIT_ID" val="diagram215_5*l_h_i*1_5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215_5*l_h_i*1_5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215_5*l_h_i*1_5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15_5*l_h_i*1_5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15_5*l_h_i*1_5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15_5*l_h_i*1_5_2"/>
  <p:tag name="KSO_WM_TEMPLATE_CATEGORY" val="diagram"/>
  <p:tag name="KSO_WM_TEMPLATE_INDEX" val="215"/>
  <p:tag name="KSO_WM_UNIT_LAYERLEVEL" val="1_1_1"/>
  <p:tag name="KSO_WM_TAG_VERSION" val="1.0"/>
  <p:tag name="KSO_WM_BEAUTIFY_FLAG" val="#wm#"/>
  <p:tag name="KSO_WM_UNIT_USESOURCEFORMAT_APPLY"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USESOURCEFORMAT_APPLY" val="1"/>
</p:tagLst>
</file>

<file path=ppt/tags/tag341.xml><?xml version="1.0" encoding="utf-8"?>
<p:tagLst xmlns:p="http://schemas.openxmlformats.org/presentationml/2006/main">
  <p:tag name="KSO_WM_SLIDE_BK_DARK_LIGHT" val="2"/>
  <p:tag name="KSO_WM_SLIDE_BACKGROUND_TYPE" val="general"/>
  <p:tag name="KSO_WM_SLIDE_ITEM_CNT" val="5"/>
  <p:tag name="ORIGINALNOUSEDACCENT" val="1"/>
  <p:tag name="STRIPEENUMTEXTTINT" val="1"/>
  <p:tag name="KSO_WM_SPECIAL_SOURCE" val="bdnull"/>
</p:tagLst>
</file>

<file path=ppt/tags/tag34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34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3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5.xml><?xml version="1.0" encoding="utf-8"?>
<p:tagLst xmlns:p="http://schemas.openxmlformats.org/presentationml/2006/main">
  <p:tag name="KSO_WM_SLIDE_BK_DARK_LIGHT" val="2"/>
  <p:tag name="KSO_WM_SLIDE_BACKGROUND_TYPE" val="general"/>
  <p:tag name="KSO_WM_SPECIAL_SOURCE" val="bdnull"/>
</p:tagLst>
</file>

<file path=ppt/tags/tag34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34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3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9.xml><?xml version="1.0" encoding="utf-8"?>
<p:tagLst xmlns:p="http://schemas.openxmlformats.org/presentationml/2006/main">
  <p:tag name="KSO_WM_SLIDE_BK_DARK_LIGHT" val="2"/>
  <p:tag name="KSO_WM_SLIDE_BACKGROUND_TYPE" val="general"/>
  <p:tag name="KSO_WM_SPECIAL_SOURCE" val="bdnul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35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215_5*l_h_i*1_1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53.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15_5*l_h_f*1_1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15_5*i*1"/>
  <p:tag name="KSO_WM_TEMPLATE_CATEGORY" val="diagram"/>
  <p:tag name="KSO_WM_TEMPLATE_INDEX" val="215"/>
  <p:tag name="KSO_WM_UNIT_LAYERLEVEL" val="1"/>
  <p:tag name="KSO_WM_TAG_VERSION" val="1.0"/>
  <p:tag name="KSO_WM_BEAUTIFY_FLAG" val="#wm#"/>
  <p:tag name="KSO_WM_UNIT_USESOURCEFORMAT_APPLY"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215_5*l_h_i*1_1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215_5*l_h_i*1_1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215_5*l_h_i*1_1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15_5*l_h_i*1_1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15_5*l_h_i*1_1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15_5*l_h_i*1_1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15_5*l_h_i*1_1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15_5*l_h_i*1_1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15_5*l_h_i*1_1_2"/>
  <p:tag name="KSO_WM_TEMPLATE_CATEGORY" val="diagram"/>
  <p:tag name="KSO_WM_TEMPLATE_INDEX" val="215"/>
  <p:tag name="KSO_WM_UNIT_LAYERLEVEL" val="1_1_1"/>
  <p:tag name="KSO_WM_TAG_VERSION" val="1.0"/>
  <p:tag name="KSO_WM_BEAUTIFY_FLAG" val="#wm#"/>
  <p:tag name="KSO_WM_UNIT_USESOURCEFORMAT_APPLY" val="1"/>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USESOURCEFORMAT_APPLY"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1"/>
  <p:tag name="KSO_WM_UNIT_ID" val="diagram215_5*l_h_i*1_2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67.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15_5*l_h_f*1_2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15_5*i*2"/>
  <p:tag name="KSO_WM_TEMPLATE_CATEGORY" val="diagram"/>
  <p:tag name="KSO_WM_TEMPLATE_INDEX" val="215"/>
  <p:tag name="KSO_WM_UNIT_LAYERLEVEL" val="1"/>
  <p:tag name="KSO_WM_TAG_VERSION" val="1.0"/>
  <p:tag name="KSO_WM_BEAUTIFY_FLAG" val="#wm#"/>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215_5*l_h_i*1_2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215_5*l_h_i*1_2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215_5*l_h_i*1_2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15_5*l_h_i*1_2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15_5*l_h_i*1_2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15_5*l_h_i*1_2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15_5*l_h_i*1_2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15_5*l_h_i*1_2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15_5*l_h_i*1_2_2"/>
  <p:tag name="KSO_WM_TEMPLATE_CATEGORY" val="diagram"/>
  <p:tag name="KSO_WM_TEMPLATE_INDEX" val="215"/>
  <p:tag name="KSO_WM_UNIT_LAYERLEVEL" val="1_1_1"/>
  <p:tag name="KSO_WM_TAG_VERSION" val="1.0"/>
  <p:tag name="KSO_WM_BEAUTIFY_FLAG" val="#wm#"/>
  <p:tag name="KSO_WM_UNIT_USESOURCEFORMAT_APPLY"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1"/>
  <p:tag name="KSO_WM_UNIT_ID" val="diagram215_5*l_h_i*1_3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81.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15_5*l_h_f*1_3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15_5*i*3"/>
  <p:tag name="KSO_WM_TEMPLATE_CATEGORY" val="diagram"/>
  <p:tag name="KSO_WM_TEMPLATE_INDEX" val="215"/>
  <p:tag name="KSO_WM_UNIT_LAYERLEVEL" val="1"/>
  <p:tag name="KSO_WM_TAG_VERSION" val="1.0"/>
  <p:tag name="KSO_WM_BEAUTIFY_FLAG" val="#wm#"/>
  <p:tag name="KSO_WM_UNIT_USESOURCEFORMAT_APPLY" val="1"/>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215_5*l_h_i*1_3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215_5*l_h_i*1_3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215_5*l_h_i*1_3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15_5*l_h_i*1_3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15_5*l_h_i*1_3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15_5*l_h_i*1_3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15_5*l_h_i*1_3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15_5*l_h_i*1_3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15_5*l_h_i*1_3_2"/>
  <p:tag name="KSO_WM_TEMPLATE_CATEGORY" val="diagram"/>
  <p:tag name="KSO_WM_TEMPLATE_INDEX" val="215"/>
  <p:tag name="KSO_WM_UNIT_LAYERLEVEL" val="1_1_1"/>
  <p:tag name="KSO_WM_TAG_VERSION" val="1.0"/>
  <p:tag name="KSO_WM_BEAUTIFY_FLAG" val="#wm#"/>
  <p:tag name="KSO_WM_UNIT_USESOURCEFORMAT_APPLY" val="1"/>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USESOURCEFORMAT_APPLY" val="1"/>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1"/>
  <p:tag name="KSO_WM_UNIT_ID" val="diagram215_5*l_h_i*1_4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95.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15_5*l_h_f*1_4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215_5*i*4"/>
  <p:tag name="KSO_WM_TEMPLATE_CATEGORY" val="diagram"/>
  <p:tag name="KSO_WM_TEMPLATE_INDEX" val="215"/>
  <p:tag name="KSO_WM_UNIT_LAYERLEVEL" val="1"/>
  <p:tag name="KSO_WM_TAG_VERSION" val="1.0"/>
  <p:tag name="KSO_WM_BEAUTIFY_FLAG" val="#wm#"/>
  <p:tag name="KSO_WM_UNIT_USESOURCEFORMAT_APPLY" val="1"/>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diagram215_5*l_h_i*1_4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9"/>
  <p:tag name="KSO_WM_UNIT_ID" val="diagram215_5*l_h_i*1_4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diagram215_5*l_h_i*1_4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215_5*l_h_i*1_4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15_5*l_h_i*1_4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15_5*l_h_i*1_4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15_5*l_h_i*1_4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15_5*l_h_i*1_4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15_5*l_h_i*1_4_2"/>
  <p:tag name="KSO_WM_TEMPLATE_CATEGORY" val="diagram"/>
  <p:tag name="KSO_WM_TEMPLATE_INDEX" val="215"/>
  <p:tag name="KSO_WM_UNIT_LAYERLEVEL" val="1_1_1"/>
  <p:tag name="KSO_WM_TAG_VERSION" val="1.0"/>
  <p:tag name="KSO_WM_BEAUTIFY_FLAG" val="#wm#"/>
  <p:tag name="KSO_WM_UNIT_USESOURCEFORMAT_APPLY" val="1"/>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USESOURCEFORMAT_APPLY" val="1"/>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1"/>
  <p:tag name="KSO_WM_UNIT_ID" val="diagram215_5*l_h_i*1_5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09.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15_5*l_h_f*1_5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15_5*i*5"/>
  <p:tag name="KSO_WM_TEMPLATE_CATEGORY" val="diagram"/>
  <p:tag name="KSO_WM_TEMPLATE_INDEX" val="215"/>
  <p:tag name="KSO_WM_UNIT_LAYERLEVEL" val="1"/>
  <p:tag name="KSO_WM_TAG_VERSION" val="1.0"/>
  <p:tag name="KSO_WM_BEAUTIFY_FLAG" val="#wm#"/>
  <p:tag name="KSO_WM_UNIT_USESOURCEFORMAT_APPLY" val="1"/>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0"/>
  <p:tag name="KSO_WM_UNIT_ID" val="diagram215_5*l_h_i*1_5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9"/>
  <p:tag name="KSO_WM_UNIT_ID" val="diagram215_5*l_h_i*1_5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8"/>
  <p:tag name="KSO_WM_UNIT_ID" val="diagram215_5*l_h_i*1_5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7"/>
  <p:tag name="KSO_WM_UNIT_ID" val="diagram215_5*l_h_i*1_5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215_5*l_h_i*1_5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215_5*l_h_i*1_5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15_5*l_h_i*1_5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15_5*l_h_i*1_5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15_5*l_h_i*1_5_2"/>
  <p:tag name="KSO_WM_TEMPLATE_CATEGORY" val="diagram"/>
  <p:tag name="KSO_WM_TEMPLATE_INDEX" val="215"/>
  <p:tag name="KSO_WM_UNIT_LAYERLEVEL" val="1_1_1"/>
  <p:tag name="KSO_WM_TAG_VERSION" val="1.0"/>
  <p:tag name="KSO_WM_BEAUTIFY_FLAG" val="#wm#"/>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USESOURCEFORMAT_APPLY" val="1"/>
</p:tagLst>
</file>

<file path=ppt/tags/tag422.xml><?xml version="1.0" encoding="utf-8"?>
<p:tagLst xmlns:p="http://schemas.openxmlformats.org/presentationml/2006/main">
  <p:tag name="KSO_WM_SLIDE_BK_DARK_LIGHT" val="2"/>
  <p:tag name="KSO_WM_SLIDE_BACKGROUND_TYPE" val="general"/>
  <p:tag name="KSO_WM_SLIDE_ITEM_CNT" val="5"/>
  <p:tag name="ORIGINALNOUSEDACCENT" val="1"/>
  <p:tag name="STRIPEENUMTEXTTINT" val="1"/>
  <p:tag name="KSO_WM_SPECIAL_SOURCE" val="bdnull"/>
</p:tagLst>
</file>

<file path=ppt/tags/tag42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42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4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26.xml><?xml version="1.0" encoding="utf-8"?>
<p:tagLst xmlns:p="http://schemas.openxmlformats.org/presentationml/2006/main">
  <p:tag name="KSO_WM_SLIDE_BK_DARK_LIGHT" val="2"/>
  <p:tag name="KSO_WM_SLIDE_BACKGROUND_TYPE" val="general"/>
  <p:tag name="KSO_WM_SPECIAL_SOURCE" val="bdnull"/>
</p:tagLst>
</file>

<file path=ppt/tags/tag42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42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215_5*l_h_i*1_1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0.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15_5*l_h_f*1_1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15_5*i*1"/>
  <p:tag name="KSO_WM_TEMPLATE_CATEGORY" val="diagram"/>
  <p:tag name="KSO_WM_TEMPLATE_INDEX" val="215"/>
  <p:tag name="KSO_WM_UNIT_LAYERLEVEL" val="1"/>
  <p:tag name="KSO_WM_TAG_VERSION" val="1.0"/>
  <p:tag name="KSO_WM_BEAUTIFY_FLAG" val="#wm#"/>
  <p:tag name="KSO_WM_UNIT_USESOURCEFORMAT_APPLY" val="1"/>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215_5*l_h_i*1_1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215_5*l_h_i*1_1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215_5*l_h_i*1_1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15_5*l_h_i*1_1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15_5*l_h_i*1_1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15_5*l_h_i*1_1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15_5*l_h_i*1_1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15_5*l_h_i*1_1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15_5*l_h_i*1_1_2"/>
  <p:tag name="KSO_WM_TEMPLATE_CATEGORY" val="diagram"/>
  <p:tag name="KSO_WM_TEMPLATE_INDEX" val="215"/>
  <p:tag name="KSO_WM_UNIT_LAYERLEVEL" val="1_1_1"/>
  <p:tag name="KSO_WM_TAG_VERSION" val="1.0"/>
  <p:tag name="KSO_WM_BEAUTIFY_FLAG" val="#wm#"/>
  <p:tag name="KSO_WM_UNIT_USESOURCEFORMAT_APPLY" val="1"/>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USESOURCEFORMAT_APPLY"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1"/>
  <p:tag name="KSO_WM_UNIT_ID" val="diagram215_5*l_h_i*1_2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44.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15_5*l_h_f*1_2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15_5*i*2"/>
  <p:tag name="KSO_WM_TEMPLATE_CATEGORY" val="diagram"/>
  <p:tag name="KSO_WM_TEMPLATE_INDEX" val="215"/>
  <p:tag name="KSO_WM_UNIT_LAYERLEVEL" val="1"/>
  <p:tag name="KSO_WM_TAG_VERSION" val="1.0"/>
  <p:tag name="KSO_WM_BEAUTIFY_FLAG" val="#wm#"/>
  <p:tag name="KSO_WM_UNIT_USESOURCEFORMAT_APPLY" val="1"/>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215_5*l_h_i*1_2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215_5*l_h_i*1_2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215_5*l_h_i*1_2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15_5*l_h_i*1_2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15_5*l_h_i*1_2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15_5*l_h_i*1_2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15_5*l_h_i*1_2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15_5*l_h_i*1_2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15_5*l_h_i*1_2_2"/>
  <p:tag name="KSO_WM_TEMPLATE_CATEGORY" val="diagram"/>
  <p:tag name="KSO_WM_TEMPLATE_INDEX" val="215"/>
  <p:tag name="KSO_WM_UNIT_LAYERLEVEL" val="1_1_1"/>
  <p:tag name="KSO_WM_TAG_VERSION" val="1.0"/>
  <p:tag name="KSO_WM_BEAUTIFY_FLAG" val="#wm#"/>
  <p:tag name="KSO_WM_UNIT_USESOURCEFORMAT_APPLY"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USESOURCEFORMAT_APPLY" val="1"/>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1"/>
  <p:tag name="KSO_WM_UNIT_ID" val="diagram215_5*l_h_i*1_3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58.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15_5*l_h_f*1_3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15_5*i*3"/>
  <p:tag name="KSO_WM_TEMPLATE_CATEGORY" val="diagram"/>
  <p:tag name="KSO_WM_TEMPLATE_INDEX" val="215"/>
  <p:tag name="KSO_WM_UNIT_LAYERLEVEL" val="1"/>
  <p:tag name="KSO_WM_TAG_VERSION" val="1.0"/>
  <p:tag name="KSO_WM_BEAUTIFY_FLAG" val="#wm#"/>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215_5*l_h_i*1_3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215_5*l_h_i*1_3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215_5*l_h_i*1_3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15_5*l_h_i*1_3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15_5*l_h_i*1_3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15_5*l_h_i*1_3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15_5*l_h_i*1_3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15_5*l_h_i*1_3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15_5*l_h_i*1_3_2"/>
  <p:tag name="KSO_WM_TEMPLATE_CATEGORY" val="diagram"/>
  <p:tag name="KSO_WM_TEMPLATE_INDEX" val="215"/>
  <p:tag name="KSO_WM_UNIT_LAYERLEVEL" val="1_1_1"/>
  <p:tag name="KSO_WM_TAG_VERSION" val="1.0"/>
  <p:tag name="KSO_WM_BEAUTIFY_FLAG" val="#wm#"/>
  <p:tag name="KSO_WM_UNIT_USESOURCEFORMAT_APPLY" val="1"/>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USESOURCEFORMAT_APPLY" val="1"/>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1"/>
  <p:tag name="KSO_WM_UNIT_ID" val="diagram215_5*l_h_i*1_4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72.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15_5*l_h_f*1_4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215_5*i*4"/>
  <p:tag name="KSO_WM_TEMPLATE_CATEGORY" val="diagram"/>
  <p:tag name="KSO_WM_TEMPLATE_INDEX" val="215"/>
  <p:tag name="KSO_WM_UNIT_LAYERLEVEL" val="1"/>
  <p:tag name="KSO_WM_TAG_VERSION" val="1.0"/>
  <p:tag name="KSO_WM_BEAUTIFY_FLAG" val="#wm#"/>
  <p:tag name="KSO_WM_UNIT_USESOURCEFORMAT_APPLY" val="1"/>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diagram215_5*l_h_i*1_4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9"/>
  <p:tag name="KSO_WM_UNIT_ID" val="diagram215_5*l_h_i*1_4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diagram215_5*l_h_i*1_4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215_5*l_h_i*1_4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15_5*l_h_i*1_4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15_5*l_h_i*1_4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15_5*l_h_i*1_4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15_5*l_h_i*1_4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15_5*l_h_i*1_4_2"/>
  <p:tag name="KSO_WM_TEMPLATE_CATEGORY" val="diagram"/>
  <p:tag name="KSO_WM_TEMPLATE_INDEX" val="215"/>
  <p:tag name="KSO_WM_UNIT_LAYERLEVEL" val="1_1_1"/>
  <p:tag name="KSO_WM_TAG_VERSION" val="1.0"/>
  <p:tag name="KSO_WM_BEAUTIFY_FLAG" val="#wm#"/>
  <p:tag name="KSO_WM_UNIT_USESOURCEFORMAT_APPLY" val="1"/>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USESOURCEFORMAT_APPLY" val="1"/>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1"/>
  <p:tag name="KSO_WM_UNIT_ID" val="diagram215_5*l_h_i*1_5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486.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15_5*l_h_f*1_5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15_5*i*5"/>
  <p:tag name="KSO_WM_TEMPLATE_CATEGORY" val="diagram"/>
  <p:tag name="KSO_WM_TEMPLATE_INDEX" val="215"/>
  <p:tag name="KSO_WM_UNIT_LAYERLEVEL" val="1"/>
  <p:tag name="KSO_WM_TAG_VERSION" val="1.0"/>
  <p:tag name="KSO_WM_BEAUTIFY_FLAG" val="#wm#"/>
  <p:tag name="KSO_WM_UNIT_USESOURCEFORMAT_APPLY" val="1"/>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0"/>
  <p:tag name="KSO_WM_UNIT_ID" val="diagram215_5*l_h_i*1_5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9"/>
  <p:tag name="KSO_WM_UNIT_ID" val="diagram215_5*l_h_i*1_5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8"/>
  <p:tag name="KSO_WM_UNIT_ID" val="diagram215_5*l_h_i*1_5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7"/>
  <p:tag name="KSO_WM_UNIT_ID" val="diagram215_5*l_h_i*1_5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215_5*l_h_i*1_5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215_5*l_h_i*1_5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15_5*l_h_i*1_5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15_5*l_h_i*1_5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15_5*l_h_i*1_5_2"/>
  <p:tag name="KSO_WM_TEMPLATE_CATEGORY" val="diagram"/>
  <p:tag name="KSO_WM_TEMPLATE_INDEX" val="215"/>
  <p:tag name="KSO_WM_UNIT_LAYERLEVEL" val="1_1_1"/>
  <p:tag name="KSO_WM_TAG_VERSION" val="1.0"/>
  <p:tag name="KSO_WM_BEAUTIFY_FLAG" val="#wm#"/>
  <p:tag name="KSO_WM_UNIT_USESOURCEFORMAT_APPLY" val="1"/>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4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USESOURCEFORMAT_APPLY" val="1"/>
</p:tagLst>
</file>

<file path=ppt/tags/tag499.xml><?xml version="1.0" encoding="utf-8"?>
<p:tagLst xmlns:p="http://schemas.openxmlformats.org/presentationml/2006/main">
  <p:tag name="KSO_WM_SLIDE_BK_DARK_LIGHT" val="2"/>
  <p:tag name="KSO_WM_SLIDE_BACKGROUND_TYPE" val="general"/>
  <p:tag name="KSO_WM_SLIDE_ITEM_CNT" val="5"/>
  <p:tag name="ORIGINALNOUSEDACCENT" val="1"/>
  <p:tag name="STRIPEENUMTEXTTINT" val="1"/>
  <p:tag name="KSO_WM_SPECIAL_SOURCE" val="bdnull"/>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0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03.xml><?xml version="1.0" encoding="utf-8"?>
<p:tagLst xmlns:p="http://schemas.openxmlformats.org/presentationml/2006/main">
  <p:tag name="KSO_WM_SLIDE_BK_DARK_LIGHT" val="2"/>
  <p:tag name="KSO_WM_SLIDE_BACKGROUND_TYPE" val="general"/>
  <p:tag name="KSO_WM_SPECIAL_SOURCE" val="bdnull"/>
</p:tagLst>
</file>

<file path=ppt/tags/tag50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0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06.xml><?xml version="1.0" encoding="utf-8"?>
<p:tagLst xmlns:p="http://schemas.openxmlformats.org/presentationml/2006/main">
  <p:tag name="KSO_WM_UNIT_PLACING_PICTURE_USER_VIEWPORT" val="{&quot;height&quot;:5258,&quot;width&quot;:7150}"/>
</p:tagLst>
</file>

<file path=ppt/tags/tag507.xml><?xml version="1.0" encoding="utf-8"?>
<p:tagLst xmlns:p="http://schemas.openxmlformats.org/presentationml/2006/main">
  <p:tag name="KSO_WM_SLIDE_BK_DARK_LIGHT" val="2"/>
  <p:tag name="KSO_WM_SLIDE_BACKGROUND_TYPE" val="general"/>
  <p:tag name="KSO_WM_SPECIAL_SOURCE" val="bdnull"/>
</p:tagLst>
</file>

<file path=ppt/tags/tag50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0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0.xml><?xml version="1.0" encoding="utf-8"?>
<p:tagLst xmlns:p="http://schemas.openxmlformats.org/presentationml/2006/main">
  <p:tag name="KSO_WM_SLIDE_BK_DARK_LIGHT" val="2"/>
  <p:tag name="KSO_WM_SLIDE_BACKGROUND_TYPE" val="general"/>
  <p:tag name="KSO_WM_SPECIAL_SOURCE" val="bdnull"/>
</p:tagLst>
</file>

<file path=ppt/tags/tag51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1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13.xml><?xml version="1.0" encoding="utf-8"?>
<p:tagLst xmlns:p="http://schemas.openxmlformats.org/presentationml/2006/main">
  <p:tag name="KSO_WM_SLIDE_BK_DARK_LIGHT" val="2"/>
  <p:tag name="KSO_WM_SLIDE_BACKGROUND_TYPE" val="general"/>
  <p:tag name="KSO_WM_SPECIAL_SOURCE" val="bdnull"/>
</p:tagLst>
</file>

<file path=ppt/tags/tag51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1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16.xml><?xml version="1.0" encoding="utf-8"?>
<p:tagLst xmlns:p="http://schemas.openxmlformats.org/presentationml/2006/main">
  <p:tag name="KSO_WM_SLIDE_BK_DARK_LIGHT" val="2"/>
  <p:tag name="KSO_WM_SLIDE_BACKGROUND_TYPE" val="general"/>
  <p:tag name="KSO_WM_SPECIAL_SOURCE" val="bdnull"/>
</p:tagLst>
</file>

<file path=ppt/tags/tag51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1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19.xml><?xml version="1.0" encoding="utf-8"?>
<p:tagLst xmlns:p="http://schemas.openxmlformats.org/presentationml/2006/main">
  <p:tag name="KSO_WM_SLIDE_BK_DARK_LIGHT" val="2"/>
  <p:tag name="KSO_WM_SLIDE_BACKGROUND_TYPE" val="general"/>
  <p:tag name="KSO_WM_SPECIAL_SOURCE" val="bdnul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2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22.xml><?xml version="1.0" encoding="utf-8"?>
<p:tagLst xmlns:p="http://schemas.openxmlformats.org/presentationml/2006/main">
  <p:tag name="KSO_WM_SLIDE_BK_DARK_LIGHT" val="2"/>
  <p:tag name="KSO_WM_SLIDE_BACKGROUND_TYPE" val="general"/>
  <p:tag name="KSO_WM_SPECIAL_SOURCE" val="bdnull"/>
</p:tagLst>
</file>

<file path=ppt/tags/tag52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2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26.xml><?xml version="1.0" encoding="utf-8"?>
<p:tagLst xmlns:p="http://schemas.openxmlformats.org/presentationml/2006/main">
  <p:tag name="KSO_WM_SLIDE_BK_DARK_LIGHT" val="2"/>
  <p:tag name="KSO_WM_SLIDE_BACKGROUND_TYPE" val="general"/>
  <p:tag name="KSO_WM_SPECIAL_SOURCE" val="bdnull"/>
</p:tagLst>
</file>

<file path=ppt/tags/tag52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2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0.xml><?xml version="1.0" encoding="utf-8"?>
<p:tagLst xmlns:p="http://schemas.openxmlformats.org/presentationml/2006/main">
  <p:tag name="KSO_WM_SLIDE_BK_DARK_LIGHT" val="2"/>
  <p:tag name="KSO_WM_SLIDE_BACKGROUND_TYPE" val="general"/>
  <p:tag name="KSO_WM_SPECIAL_SOURCE" val="bdnull"/>
</p:tagLst>
</file>

<file path=ppt/tags/tag53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3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4.xml><?xml version="1.0" encoding="utf-8"?>
<p:tagLst xmlns:p="http://schemas.openxmlformats.org/presentationml/2006/main">
  <p:tag name="KSO_WM_SLIDE_BK_DARK_LIGHT" val="2"/>
  <p:tag name="KSO_WM_SLIDE_BACKGROUND_TYPE" val="general"/>
  <p:tag name="KSO_WM_SPECIAL_SOURCE" val="bdnull"/>
</p:tagLst>
</file>

<file path=ppt/tags/tag53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3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38.xml><?xml version="1.0" encoding="utf-8"?>
<p:tagLst xmlns:p="http://schemas.openxmlformats.org/presentationml/2006/main">
  <p:tag name="KSO_WM_SLIDE_BK_DARK_LIGHT" val="2"/>
  <p:tag name="KSO_WM_SLIDE_BACKGROUND_TYPE" val="general"/>
  <p:tag name="KSO_WM_SPECIAL_SOURCE" val="bdnull"/>
</p:tagLst>
</file>

<file path=ppt/tags/tag53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2.xml><?xml version="1.0" encoding="utf-8"?>
<p:tagLst xmlns:p="http://schemas.openxmlformats.org/presentationml/2006/main">
  <p:tag name="KSO_WM_SLIDE_BK_DARK_LIGHT" val="2"/>
  <p:tag name="KSO_WM_SLIDE_BACKGROUND_TYPE" val="general"/>
  <p:tag name="KSO_WM_SPECIAL_SOURCE" val="bdnull"/>
</p:tagLst>
</file>

<file path=ppt/tags/tag54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4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6.xml><?xml version="1.0" encoding="utf-8"?>
<p:tagLst xmlns:p="http://schemas.openxmlformats.org/presentationml/2006/main">
  <p:tag name="KSO_WM_SLIDE_BK_DARK_LIGHT" val="2"/>
  <p:tag name="KSO_WM_SLIDE_BACKGROUND_TYPE" val="general"/>
  <p:tag name="KSO_WM_SPECIAL_SOURCE" val="bdnull"/>
</p:tagLst>
</file>

<file path=ppt/tags/tag54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4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49.xml><?xml version="1.0" encoding="utf-8"?>
<p:tagLst xmlns:p="http://schemas.openxmlformats.org/presentationml/2006/main">
  <p:tag name="KSO_WM_SLIDE_BK_DARK_LIGHT" val="2"/>
  <p:tag name="KSO_WM_SLIDE_BACKGROUND_TYPE" val="general"/>
  <p:tag name="KSO_WM_SPECIAL_SOURCE" val="bdnul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5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52.xml><?xml version="1.0" encoding="utf-8"?>
<p:tagLst xmlns:p="http://schemas.openxmlformats.org/presentationml/2006/main">
  <p:tag name="KSO_WM_SLIDE_BK_DARK_LIGHT" val="2"/>
  <p:tag name="KSO_WM_SLIDE_BACKGROUND_TYPE" val="general"/>
  <p:tag name="KSO_WM_SPECIAL_SOURCE" val="bdnull"/>
</p:tagLst>
</file>

<file path=ppt/tags/tag55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5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6.xml><?xml version="1.0" encoding="utf-8"?>
<p:tagLst xmlns:p="http://schemas.openxmlformats.org/presentationml/2006/main">
  <p:tag name="KSO_WM_SLIDE_BK_DARK_LIGHT" val="2"/>
  <p:tag name="KSO_WM_SLIDE_BACKGROUND_TYPE" val="general"/>
  <p:tag name="KSO_WM_SPECIAL_SOURCE" val="bdnull"/>
</p:tagLst>
</file>

<file path=ppt/tags/tag55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55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215_5*l_h_i*1_1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0.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15_5*l_h_f*1_1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15_5*i*1"/>
  <p:tag name="KSO_WM_TEMPLATE_CATEGORY" val="diagram"/>
  <p:tag name="KSO_WM_TEMPLATE_INDEX" val="215"/>
  <p:tag name="KSO_WM_UNIT_LAYERLEVEL" val="1"/>
  <p:tag name="KSO_WM_TAG_VERSION" val="1.0"/>
  <p:tag name="KSO_WM_BEAUTIFY_FLAG" val="#wm#"/>
  <p:tag name="KSO_WM_UNIT_USESOURCEFORMAT_APPLY" val="1"/>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215_5*l_h_i*1_1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5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215_5*l_h_i*1_1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215_5*l_h_i*1_1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215_5*l_h_i*1_1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215_5*l_h_i*1_1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15_5*l_h_i*1_1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15_5*l_h_i*1_1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15_5*l_h_i*1_1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15_5*l_h_i*1_1_2"/>
  <p:tag name="KSO_WM_TEMPLATE_CATEGORY" val="diagram"/>
  <p:tag name="KSO_WM_TEMPLATE_INDEX" val="215"/>
  <p:tag name="KSO_WM_UNIT_LAYERLEVEL" val="1_1_1"/>
  <p:tag name="KSO_WM_TAG_VERSION" val="1.0"/>
  <p:tag name="KSO_WM_BEAUTIFY_FLAG" val="#wm#"/>
  <p:tag name="KSO_WM_UNIT_USESOURCEFORMAT_APPLY" val="1"/>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15_5*l_h_i*1_1_1"/>
  <p:tag name="KSO_WM_TEMPLATE_CATEGORY" val="diagram"/>
  <p:tag name="KSO_WM_TEMPLATE_INDEX" val="215"/>
  <p:tag name="KSO_WM_UNIT_LAYERLEVEL" val="1_1_1"/>
  <p:tag name="KSO_WM_TAG_VERSION" val="1.0"/>
  <p:tag name="KSO_WM_BEAUTIFY_FLAG" val="#wm#"/>
  <p:tag name="KSO_WM_UNIT_USESOURCEFORMAT_APPLY" val="1"/>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1"/>
  <p:tag name="KSO_WM_UNIT_ID" val="diagram215_5*l_h_i*1_2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574.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15_5*l_h_f*1_2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15_5*i*2"/>
  <p:tag name="KSO_WM_TEMPLATE_CATEGORY" val="diagram"/>
  <p:tag name="KSO_WM_TEMPLATE_INDEX" val="215"/>
  <p:tag name="KSO_WM_UNIT_LAYERLEVEL" val="1"/>
  <p:tag name="KSO_WM_TAG_VERSION" val="1.0"/>
  <p:tag name="KSO_WM_BEAUTIFY_FLAG" val="#wm#"/>
  <p:tag name="KSO_WM_UNIT_USESOURCEFORMAT_APPLY" val="1"/>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215_5*l_h_i*1_2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215_5*l_h_i*1_2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5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215_5*l_h_i*1_2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15_5*l_h_i*1_2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15_5*l_h_i*1_2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15_5*l_h_i*1_2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15_5*l_h_i*1_2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15_5*l_h_i*1_2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15_5*l_h_i*1_2_2"/>
  <p:tag name="KSO_WM_TEMPLATE_CATEGORY" val="diagram"/>
  <p:tag name="KSO_WM_TEMPLATE_INDEX" val="215"/>
  <p:tag name="KSO_WM_UNIT_LAYERLEVEL" val="1_1_1"/>
  <p:tag name="KSO_WM_TAG_VERSION" val="1.0"/>
  <p:tag name="KSO_WM_BEAUTIFY_FLAG" val="#wm#"/>
  <p:tag name="KSO_WM_UNIT_USESOURCEFORMAT_APPLY" val="1"/>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15_5*l_h_i*1_2_1"/>
  <p:tag name="KSO_WM_TEMPLATE_CATEGORY" val="diagram"/>
  <p:tag name="KSO_WM_TEMPLATE_INDEX" val="215"/>
  <p:tag name="KSO_WM_UNIT_LAYERLEVEL" val="1_1_1"/>
  <p:tag name="KSO_WM_TAG_VERSION" val="1.0"/>
  <p:tag name="KSO_WM_BEAUTIFY_FLAG" val="#wm#"/>
  <p:tag name="KSO_WM_UNIT_USESOURCEFORMAT_APPLY" val="1"/>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1"/>
  <p:tag name="KSO_WM_UNIT_ID" val="diagram215_5*l_h_i*1_3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588.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15_5*l_h_f*1_3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15_5*i*3"/>
  <p:tag name="KSO_WM_TEMPLATE_CATEGORY" val="diagram"/>
  <p:tag name="KSO_WM_TEMPLATE_INDEX" val="215"/>
  <p:tag name="KSO_WM_UNIT_LAYERLEVEL" val="1"/>
  <p:tag name="KSO_WM_TAG_VERSION" val="1.0"/>
  <p:tag name="KSO_WM_BEAUTIFY_FLAG" val="#wm#"/>
  <p:tag name="KSO_WM_UNIT_USESOURCEFORMAT_APPLY"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215_5*l_h_i*1_3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215_5*l_h_i*1_3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215_5*l_h_i*1_3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15_5*l_h_i*1_3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15_5*l_h_i*1_3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15_5*l_h_i*1_3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15_5*l_h_i*1_3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15_5*l_h_i*1_3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15_5*l_h_i*1_3_2"/>
  <p:tag name="KSO_WM_TEMPLATE_CATEGORY" val="diagram"/>
  <p:tag name="KSO_WM_TEMPLATE_INDEX" val="215"/>
  <p:tag name="KSO_WM_UNIT_LAYERLEVEL" val="1_1_1"/>
  <p:tag name="KSO_WM_TAG_VERSION" val="1.0"/>
  <p:tag name="KSO_WM_BEAUTIFY_FLAG" val="#wm#"/>
  <p:tag name="KSO_WM_UNIT_USESOURCEFORMAT_APPLY" val="1"/>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15_5*l_h_i*1_3_1"/>
  <p:tag name="KSO_WM_TEMPLATE_CATEGORY" val="diagram"/>
  <p:tag name="KSO_WM_TEMPLATE_INDEX" val="215"/>
  <p:tag name="KSO_WM_UNIT_LAYERLEVEL" val="1_1_1"/>
  <p:tag name="KSO_WM_TAG_VERSION" val="1.0"/>
  <p:tag name="KSO_WM_BEAUTIFY_FLAG" val="#wm#"/>
  <p:tag name="KSO_WM_UNIT_USESOURCEFORMAT_APPLY" val="1"/>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1"/>
  <p:tag name="KSO_WM_UNIT_ID" val="diagram215_5*l_h_i*1_4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602.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15_5*l_h_f*1_4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215_5*i*4"/>
  <p:tag name="KSO_WM_TEMPLATE_CATEGORY" val="diagram"/>
  <p:tag name="KSO_WM_TEMPLATE_INDEX" val="215"/>
  <p:tag name="KSO_WM_UNIT_LAYERLEVEL" val="1"/>
  <p:tag name="KSO_WM_TAG_VERSION" val="1.0"/>
  <p:tag name="KSO_WM_BEAUTIFY_FLAG" val="#wm#"/>
  <p:tag name="KSO_WM_UNIT_USESOURCEFORMAT_APPLY" val="1"/>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diagram215_5*l_h_i*1_4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6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9"/>
  <p:tag name="KSO_WM_UNIT_ID" val="diagram215_5*l_h_i*1_4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diagram215_5*l_h_i*1_4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215_5*l_h_i*1_4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6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215_5*l_h_i*1_4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6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215_5*l_h_i*1_4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15_5*l_h_i*1_4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6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15_5*l_h_i*1_4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6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15_5*l_h_i*1_4_2"/>
  <p:tag name="KSO_WM_TEMPLATE_CATEGORY" val="diagram"/>
  <p:tag name="KSO_WM_TEMPLATE_INDEX" val="215"/>
  <p:tag name="KSO_WM_UNIT_LAYERLEVEL" val="1_1_1"/>
  <p:tag name="KSO_WM_TAG_VERSION" val="1.0"/>
  <p:tag name="KSO_WM_BEAUTIFY_FLAG" val="#wm#"/>
  <p:tag name="KSO_WM_UNIT_USESOURCEFORMAT_APPLY" val="1"/>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15_5*l_h_i*1_4_1"/>
  <p:tag name="KSO_WM_TEMPLATE_CATEGORY" val="diagram"/>
  <p:tag name="KSO_WM_TEMPLATE_INDEX" val="215"/>
  <p:tag name="KSO_WM_UNIT_LAYERLEVEL" val="1_1_1"/>
  <p:tag name="KSO_WM_TAG_VERSION" val="1.0"/>
  <p:tag name="KSO_WM_BEAUTIFY_FLAG" val="#wm#"/>
  <p:tag name="KSO_WM_UNIT_USESOURCEFORMAT_APPLY" val="1"/>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1"/>
  <p:tag name="KSO_WM_UNIT_ID" val="diagram215_5*l_h_i*1_5_1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616.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15_5*l_h_f*1_5_1"/>
  <p:tag name="KSO_WM_TEMPLATE_CATEGORY" val="diagram"/>
  <p:tag name="KSO_WM_TEMPLATE_INDEX" val="215"/>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15_5*i*5"/>
  <p:tag name="KSO_WM_TEMPLATE_CATEGORY" val="diagram"/>
  <p:tag name="KSO_WM_TEMPLATE_INDEX" val="215"/>
  <p:tag name="KSO_WM_UNIT_LAYERLEVEL" val="1"/>
  <p:tag name="KSO_WM_TAG_VERSION" val="1.0"/>
  <p:tag name="KSO_WM_BEAUTIFY_FLAG" val="#wm#"/>
  <p:tag name="KSO_WM_UNIT_USESOURCEFORMAT_APPLY" val="1"/>
</p:tagLst>
</file>

<file path=ppt/tags/tag6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0"/>
  <p:tag name="KSO_WM_UNIT_ID" val="diagram215_5*l_h_i*1_5_10"/>
  <p:tag name="KSO_WM_TEMPLATE_CATEGORY" val="diagram"/>
  <p:tag name="KSO_WM_TEMPLATE_INDEX" val="215"/>
  <p:tag name="KSO_WM_UNIT_LAYERLEVEL" val="1_1_1"/>
  <p:tag name="KSO_WM_TAG_VERSION" val="1.0"/>
  <p:tag name="KSO_WM_BEAUTIFY_FLAG" val="#wm#"/>
  <p:tag name="KSO_WM_UNIT_FILL_FORE_SCHEMECOLOR_INDEX_BRIGHTNESS" val="0.8"/>
  <p:tag name="KSO_WM_UNIT_FILL_FORE_SCHEMECOLOR_INDEX" val="7"/>
  <p:tag name="KSO_WM_UNIT_FILL_TYPE" val="1"/>
  <p:tag name="KSO_WM_UNIT_USESOURCEFORMAT_APPLY" val="1"/>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9"/>
  <p:tag name="KSO_WM_UNIT_ID" val="diagram215_5*l_h_i*1_5_9"/>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USESOURCEFORMAT_APPLY"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8"/>
  <p:tag name="KSO_WM_UNIT_ID" val="diagram215_5*l_h_i*1_5_8"/>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7"/>
  <p:tag name="KSO_WM_UNIT_ID" val="diagram215_5*l_h_i*1_5_7"/>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215_5*l_h_i*1_5_6"/>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6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215_5*l_h_i*1_5_5"/>
  <p:tag name="KSO_WM_TEMPLATE_CATEGORY" val="diagram"/>
  <p:tag name="KSO_WM_TEMPLATE_INDEX" val="215"/>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USESOURCEFORMAT_APPLY" val="1"/>
</p:tagLst>
</file>

<file path=ppt/tags/tag6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15_5*l_h_i*1_5_4"/>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USESOURCEFORMAT_APPLY" val="1"/>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15_5*l_h_i*1_5_3"/>
  <p:tag name="KSO_WM_TEMPLATE_CATEGORY" val="diagram"/>
  <p:tag name="KSO_WM_TEMPLATE_INDEX" val="215"/>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USESOURCEFORMAT_APPLY" val="1"/>
</p:tagLst>
</file>

<file path=ppt/tags/tag6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15_5*l_h_i*1_5_2"/>
  <p:tag name="KSO_WM_TEMPLATE_CATEGORY" val="diagram"/>
  <p:tag name="KSO_WM_TEMPLATE_INDEX" val="215"/>
  <p:tag name="KSO_WM_UNIT_LAYERLEVEL" val="1_1_1"/>
  <p:tag name="KSO_WM_TAG_VERSION" val="1.0"/>
  <p:tag name="KSO_WM_BEAUTIFY_FLAG" val="#wm#"/>
  <p:tag name="KSO_WM_UNIT_USESOURCEFORMAT_APPLY" val="1"/>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15_5*l_h_i*1_5_1"/>
  <p:tag name="KSO_WM_TEMPLATE_CATEGORY" val="diagram"/>
  <p:tag name="KSO_WM_TEMPLATE_INDEX" val="215"/>
  <p:tag name="KSO_WM_UNIT_LAYERLEVEL" val="1_1_1"/>
  <p:tag name="KSO_WM_TAG_VERSION" val="1.0"/>
  <p:tag name="KSO_WM_BEAUTIFY_FLAG" val="#wm#"/>
  <p:tag name="KSO_WM_UNIT_USESOURCEFORMAT_APPLY" val="1"/>
</p:tagLst>
</file>

<file path=ppt/tags/tag629.xml><?xml version="1.0" encoding="utf-8"?>
<p:tagLst xmlns:p="http://schemas.openxmlformats.org/presentationml/2006/main">
  <p:tag name="KSO_WM_UNIT_PLACING_PICTURE_USER_VIEWPORT" val="{&quot;height&quot;:5048,&quot;width&quot;:5888}"/>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0.xml><?xml version="1.0" encoding="utf-8"?>
<p:tagLst xmlns:p="http://schemas.openxmlformats.org/presentationml/2006/main">
  <p:tag name="KSO_WM_SLIDE_BK_DARK_LIGHT" val="2"/>
  <p:tag name="KSO_WM_SLIDE_BACKGROUND_TYPE" val="general"/>
  <p:tag name="KSO_WM_SLIDE_ITEM_CNT" val="5"/>
  <p:tag name="ORIGINALNOUSEDACCENT" val="1"/>
  <p:tag name="STRIPEENUMTEXTTINT" val="1"/>
  <p:tag name="KSO_WM_SPECIAL_SOURCE" val="bdnull"/>
</p:tagLst>
</file>

<file path=ppt/tags/tag63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63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6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6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6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8.xml><?xml version="1.0" encoding="utf-8"?>
<p:tagLst xmlns:p="http://schemas.openxmlformats.org/presentationml/2006/main">
  <p:tag name="KSO_WM_SLIDE_BK_DARK_LIGHT" val="2"/>
  <p:tag name="KSO_WM_SLIDE_BACKGROUND_TYPE" val="general"/>
  <p:tag name="KSO_WM_SPECIAL_SOURCE" val="bdnull"/>
</p:tagLst>
</file>

<file path=ppt/tags/tag63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6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2.xml><?xml version="1.0" encoding="utf-8"?>
<p:tagLst xmlns:p="http://schemas.openxmlformats.org/presentationml/2006/main">
  <p:tag name="KSO_WM_SLIDE_BK_DARK_LIGHT" val="2"/>
  <p:tag name="KSO_WM_SLIDE_BACKGROUND_TYPE" val="general"/>
  <p:tag name="KSO_WM_SPECIAL_SOURCE" val="bdnull"/>
</p:tagLst>
</file>

<file path=ppt/tags/tag64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64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6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46.xml><?xml version="1.0" encoding="utf-8"?>
<p:tagLst xmlns:p="http://schemas.openxmlformats.org/presentationml/2006/main">
  <p:tag name="KSO_WM_SLIDE_BK_DARK_LIGHT" val="2"/>
  <p:tag name="KSO_WM_SLIDE_BACKGROUND_TYPE" val="general"/>
  <p:tag name="KSO_WM_SPECIAL_SOURCE" val="bdnull"/>
</p:tagLst>
</file>

<file path=ppt/tags/tag64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64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6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59.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0.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661.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662.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663.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6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65.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6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67.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68.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69.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0.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7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7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7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7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7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7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7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7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7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1.xml><?xml version="1.0" encoding="utf-8"?>
<p:tagLst xmlns:p="http://schemas.openxmlformats.org/presentationml/2006/main">
  <p:tag name="KSO_WM_SLIDE_BK_DARK_LIGHT" val="2"/>
  <p:tag name="KSO_WM_SLIDE_BACKGROUND_TYPE" val="general"/>
  <p:tag name="KSO_WM_SPECIAL_SOURCE" val="bdnull"/>
</p:tagLst>
</file>

<file path=ppt/tags/tag68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68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68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687.xml><?xml version="1.0" encoding="utf-8"?>
<p:tagLst xmlns:p="http://schemas.openxmlformats.org/presentationml/2006/main">
  <p:tag name="KSO_WM_UNIT_FILL_FORE_SCHEMECOLOR_INDEX_1_BRIGHTNESS" val="0.1"/>
  <p:tag name="KSO_WM_UNIT_FILL_FORE_SCHEMECOLOR_INDEX_1" val="9"/>
  <p:tag name="KSO_WM_UNIT_FILL_FORE_SCHEMECOLOR_INDEX_1_POS" val="0"/>
  <p:tag name="KSO_WM_UNIT_FILL_FORE_SCHEMECOLOR_INDEX_1_TRANS" val="0"/>
  <p:tag name="KSO_WM_UNIT_FILL_FORE_SCHEMECOLOR_INDEX_2_BRIGHTNESS" val="0.05"/>
  <p:tag name="KSO_WM_UNIT_FILL_FORE_SCHEMECOLOR_INDEX_2" val="9"/>
  <p:tag name="KSO_WM_UNIT_FILL_FORE_SCHEMECOLOR_INDEX_2_POS" val="0.5"/>
  <p:tag name="KSO_WM_UNIT_FILL_FORE_SCHEMECOLOR_INDEX_2_TRANS" val="0"/>
  <p:tag name="KSO_WM_UNIT_FILL_FORE_SCHEMECOLOR_INDEX_3_BRIGHTNESS" val="0.05"/>
  <p:tag name="KSO_WM_UNIT_FILL_FORE_SCHEMECOLOR_INDEX_3" val="9"/>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1"/>
  <p:tag name="KSO_WM_UNIT_TEXT_FILL_TYPE" val="1"/>
</p:tagLst>
</file>

<file path=ppt/tags/tag688.xml><?xml version="1.0" encoding="utf-8"?>
<p:tagLst xmlns:p="http://schemas.openxmlformats.org/presentationml/2006/main">
  <p:tag name="KSO_WM_UNIT_FILL_FORE_SCHEMECOLOR_INDEX_1_BRIGHTNESS" val="0.1"/>
  <p:tag name="KSO_WM_UNIT_FILL_FORE_SCHEMECOLOR_INDEX_1" val="9"/>
  <p:tag name="KSO_WM_UNIT_FILL_FORE_SCHEMECOLOR_INDEX_1_POS" val="0"/>
  <p:tag name="KSO_WM_UNIT_FILL_FORE_SCHEMECOLOR_INDEX_1_TRANS" val="0"/>
  <p:tag name="KSO_WM_UNIT_FILL_FORE_SCHEMECOLOR_INDEX_2_BRIGHTNESS" val="0.05"/>
  <p:tag name="KSO_WM_UNIT_FILL_FORE_SCHEMECOLOR_INDEX_2" val="9"/>
  <p:tag name="KSO_WM_UNIT_FILL_FORE_SCHEMECOLOR_INDEX_2_POS" val="0.5"/>
  <p:tag name="KSO_WM_UNIT_FILL_FORE_SCHEMECOLOR_INDEX_2_TRANS" val="0"/>
  <p:tag name="KSO_WM_UNIT_FILL_FORE_SCHEMECOLOR_INDEX_3_BRIGHTNESS" val="0.05"/>
  <p:tag name="KSO_WM_UNIT_FILL_FORE_SCHEMECOLOR_INDEX_3" val="9"/>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1"/>
  <p:tag name="KSO_WM_UNIT_TEXT_FILL_TYPE" val="1"/>
</p:tagLst>
</file>

<file path=ppt/tags/tag689.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0.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91.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692.xml><?xml version="1.0" encoding="utf-8"?>
<p:tagLst xmlns:p="http://schemas.openxmlformats.org/presentationml/2006/main">
  <p:tag name="KSO_WM_SLIDE_BK_DARK_LIGHT" val="2"/>
  <p:tag name="KSO_WM_SLIDE_BACKGROUND_TYPE" val="general"/>
  <p:tag name="KSO_WM_SPECIAL_SOURCE" val="bdnull"/>
</p:tagLst>
</file>

<file path=ppt/tags/tag69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69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69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6.xml><?xml version="1.0" encoding="utf-8"?>
<p:tagLst xmlns:p="http://schemas.openxmlformats.org/presentationml/2006/main">
  <p:tag name="KSO_WM_SLIDE_BK_DARK_LIGHT" val="2"/>
  <p:tag name="KSO_WM_SLIDE_BACKGROUND_TYPE" val="general"/>
  <p:tag name="KSO_WM_SPECIAL_SOURCE" val="bdnull"/>
</p:tagLst>
</file>

<file path=ppt/tags/tag69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69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6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00.xml><?xml version="1.0" encoding="utf-8"?>
<p:tagLst xmlns:p="http://schemas.openxmlformats.org/presentationml/2006/main">
  <p:tag name="KSO_WM_SLIDE_BK_DARK_LIGHT" val="2"/>
  <p:tag name="KSO_WM_SLIDE_BACKGROUND_TYPE" val="general"/>
  <p:tag name="KSO_WM_SPECIAL_SOURCE" val="bdnull"/>
</p:tagLst>
</file>

<file path=ppt/tags/tag70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70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70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04.xml><?xml version="1.0" encoding="utf-8"?>
<p:tagLst xmlns:p="http://schemas.openxmlformats.org/presentationml/2006/main">
  <p:tag name="KSO_WM_SLIDE_BK_DARK_LIGHT" val="2"/>
  <p:tag name="KSO_WM_SLIDE_BACKGROUND_TYPE" val="general"/>
  <p:tag name="KSO_WM_SPECIAL_SOURCE" val="bdnull"/>
</p:tagLst>
</file>

<file path=ppt/tags/tag70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70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707.xml><?xml version="1.0" encoding="utf-8"?>
<p:tagLst xmlns:p="http://schemas.openxmlformats.org/presentationml/2006/main">
  <p:tag name="KSO_WM_UNIT_FILL_FORE_SCHEMECOLOR_INDEX_BRIGHTNESS" val="0"/>
  <p:tag name="KSO_WM_UNIT_FILL_FORE_SCHEMECOLOR_INDEX" val="8"/>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Lst>
</file>

<file path=ppt/tags/tag708.xml><?xml version="1.0" encoding="utf-8"?>
<p:tagLst xmlns:p="http://schemas.openxmlformats.org/presentationml/2006/main">
  <p:tag name="KSO_WM_UNIT_FILL_FORE_SCHEMECOLOR_INDEX_BRIGHTNESS" val="0"/>
  <p:tag name="KSO_WM_UNIT_FILL_FORE_SCHEMECOLOR_INDEX" val="8"/>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Lst>
</file>

<file path=ppt/tags/tag709.xml><?xml version="1.0" encoding="utf-8"?>
<p:tagLst xmlns:p="http://schemas.openxmlformats.org/presentationml/2006/main">
  <p:tag name="KSO_WM_UNIT_FILL_FORE_SCHEMECOLOR_INDEX_BRIGHTNESS" val="0"/>
  <p:tag name="KSO_WM_UNIT_FILL_FORE_SCHEMECOLOR_INDEX" val="8"/>
  <p:tag name="KSO_WM_UNIT_FILL_TYPE" val="1"/>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0.xml><?xml version="1.0" encoding="utf-8"?>
<p:tagLst xmlns:p="http://schemas.openxmlformats.org/presentationml/2006/main">
  <p:tag name="KSO_WM_UNIT_FILL_FORE_SCHEMECOLOR_INDEX_BRIGHTNESS" val="0"/>
  <p:tag name="KSO_WM_UNIT_FILL_FORE_SCHEMECOLOR_INDEX" val="8"/>
  <p:tag name="KSO_WM_UNIT_FILL_TYPE" val="1"/>
  <p:tag name="KSO_WM_UNIT_LINE_FORE_SCHEMECOLOR_INDEX_BRIGHTNESS" val="0"/>
  <p:tag name="KSO_WM_UNIT_LINE_FORE_SCHEMECOLOR_INDEX" val="8"/>
  <p:tag name="KSO_WM_UNIT_LINE_FILL_TYPE" val="2"/>
</p:tagLst>
</file>

<file path=ppt/tags/tag711.xml><?xml version="1.0" encoding="utf-8"?>
<p:tagLst xmlns:p="http://schemas.openxmlformats.org/presentationml/2006/main">
  <p:tag name="KSO_WM_UNIT_FILL_FORE_SCHEMECOLOR_INDEX_BRIGHTNESS" val="0"/>
  <p:tag name="KSO_WM_UNIT_FILL_FORE_SCHEMECOLOR_INDEX" val="8"/>
  <p:tag name="KSO_WM_UNIT_FILL_TYPE" val="1"/>
  <p:tag name="KSO_WM_UNIT_LINE_FORE_SCHEMECOLOR_INDEX_BRIGHTNESS" val="0"/>
  <p:tag name="KSO_WM_UNIT_LINE_FORE_SCHEMECOLOR_INDEX" val="8"/>
  <p:tag name="KSO_WM_UNIT_LINE_FILL_TYPE" val="2"/>
</p:tagLst>
</file>

<file path=ppt/tags/tag712.xml><?xml version="1.0" encoding="utf-8"?>
<p:tagLst xmlns:p="http://schemas.openxmlformats.org/presentationml/2006/main">
  <p:tag name="KSO_WM_UNIT_FILL_FORE_SCHEMECOLOR_INDEX_BRIGHTNESS" val="0"/>
  <p:tag name="KSO_WM_UNIT_FILL_FORE_SCHEMECOLOR_INDEX" val="8"/>
  <p:tag name="KSO_WM_UNIT_FILL_TYPE" val="1"/>
  <p:tag name="KSO_WM_UNIT_LINE_FORE_SCHEMECOLOR_INDEX_BRIGHTNESS" val="0"/>
  <p:tag name="KSO_WM_UNIT_LINE_FORE_SCHEMECOLOR_INDEX" val="8"/>
  <p:tag name="KSO_WM_UNIT_LINE_FILL_TYPE" val="2"/>
</p:tagLst>
</file>

<file path=ppt/tags/tag713.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714.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715.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71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717.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718.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7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2.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723.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7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72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6.xml><?xml version="1.0" encoding="utf-8"?>
<p:tagLst xmlns:p="http://schemas.openxmlformats.org/presentationml/2006/main">
  <p:tag name="KSO_WM_UNIT_FILL_FORE_SCHEMECOLOR_INDEX_BRIGHTNESS" val="0"/>
  <p:tag name="KSO_WM_UNIT_FILL_FORE_SCHEMECOLOR_INDEX" val="7"/>
  <p:tag name="KSO_WM_UNIT_FILL_TYPE"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Lst>
</file>

<file path=ppt/tags/tag73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3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7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0.xml><?xml version="1.0" encoding="utf-8"?>
<p:tagLst xmlns:p="http://schemas.openxmlformats.org/presentationml/2006/main">
  <p:tag name="KSO_WM_SLIDE_BK_DARK_LIGHT" val="2"/>
  <p:tag name="KSO_WM_SLIDE_BACKGROUND_TYPE" val="general"/>
  <p:tag name="KSO_WM_SPECIAL_SOURCE" val="bdnull"/>
</p:tagLst>
</file>

<file path=ppt/tags/tag74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 name="KSO_WM_UNIT_TYPE" val="i"/>
</p:tagLst>
</file>

<file path=ppt/tags/tag74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 name="KSO_WM_UNIT_TYPE" val="i"/>
</p:tagLst>
</file>

<file path=ppt/tags/tag7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6.xml><?xml version="1.0" encoding="utf-8"?>
<p:tagLst xmlns:p="http://schemas.openxmlformats.org/presentationml/2006/main">
  <p:tag name="KSO_WM_UNIT_PLACING_PICTURE_USER_VIEWPORT" val="{&quot;height&quot;:6670,&quot;width&quot;:6670}"/>
</p:tagLst>
</file>

<file path=ppt/tags/tag747.xml><?xml version="1.0" encoding="utf-8"?>
<p:tagLst xmlns:p="http://schemas.openxmlformats.org/presentationml/2006/main">
  <p:tag name="KSO_WM_UNIT_PLACING_PICTURE_USER_VIEWPORT" val="{&quot;height&quot;:4455,&quot;width&quot;:4508}"/>
</p:tagLst>
</file>

<file path=ppt/tags/tag748.xml><?xml version="1.0" encoding="utf-8"?>
<p:tagLst xmlns:p="http://schemas.openxmlformats.org/presentationml/2006/main">
  <p:tag name="KSO_WM_SLIDE_BK_DARK_LIGHT" val="2"/>
  <p:tag name="KSO_WM_SLIDE_BACKGROUND_TYPE" val="general"/>
  <p:tag name="KSO_WM_SPECIAL_SOURCE" val="bdnull"/>
</p:tagLst>
</file>

<file path=ppt/tags/tag749.xml><?xml version="1.0" encoding="utf-8"?>
<p:tagLst xmlns:p="http://schemas.openxmlformats.org/presentationml/2006/main">
  <p:tag name="KSO_WM_SPECIAL_SOURCE" val="bdnull"/>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0.xml><?xml version="1.0" encoding="utf-8"?>
<p:tagLst xmlns:p="http://schemas.openxmlformats.org/presentationml/2006/main">
  <p:tag name="ARTICULATE_PROJECT_OPEN" val="0"/>
  <p:tag name="COMMONDATA" val="eyJoZGlkIjoiZmEzZTBhYWUwMmEzMWZmMjIxMWE5MGU1NTdmMWY4ZDYifQ=="/>
  <p:tag name="KSO_WPP_MARK_KEY" val="1a0cb2ba-e993-4226-a2a0-fd8dfb372b92"/>
  <p:tag name="KSO_DOCER_TEMPLATE_OPEN_ONCE_MARK"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3f873480-57d0-4baa-9682-f06254ed70df}"/>
</p:tagLst>
</file>

<file path=ppt/tags/tag7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bde59ded-9768-43c0-bf72-5f6c288cf5e1}"/>
</p:tagLst>
</file>

<file path=ppt/tags/tag7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9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90000"/>
          </a:lnSpc>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1414">
      <a:dk1>
        <a:sysClr val="windowText" lastClr="000000"/>
      </a:dk1>
      <a:lt1>
        <a:sysClr val="window" lastClr="FFFFFF"/>
      </a:lt1>
      <a:dk2>
        <a:srgbClr val="E3E5E8"/>
      </a:dk2>
      <a:lt2>
        <a:srgbClr val="FFFFFF"/>
      </a:lt2>
      <a:accent1>
        <a:srgbClr val="406898"/>
      </a:accent1>
      <a:accent2>
        <a:srgbClr val="4A89B6"/>
      </a:accent2>
      <a:accent3>
        <a:srgbClr val="53AAD5"/>
      </a:accent3>
      <a:accent4>
        <a:srgbClr val="4DAFBE"/>
      </a:accent4>
      <a:accent5>
        <a:srgbClr val="389873"/>
      </a:accent5>
      <a:accent6>
        <a:srgbClr val="228227"/>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crgbClr r="0" g="0" b="0">
        <a:alpha val="100000"/>
      </a:scrgbClr>
    </a:dk1>
    <a:lt1>
      <a:scrgbClr r="100000" g="100000" b="100000">
        <a:alpha val="100000"/>
      </a:scrgbClr>
    </a:lt1>
    <a:dk2>
      <a:scrgbClr r="6666" g="7450" b="12941">
        <a:alpha val="100000"/>
      </a:scrgbClr>
    </a:dk2>
    <a:lt2>
      <a:scrgbClr r="100000" g="100000" b="100000">
        <a:alpha val="100000"/>
      </a:scrgbClr>
    </a:lt2>
    <a:accent1>
      <a:scrgbClr r="43529" g="74117" b="91372">
        <a:alpha val="100000"/>
      </a:scrgbClr>
    </a:accent1>
    <a:accent2>
      <a:scrgbClr r="20392" g="80000" b="92549">
        <a:alpha val="100000"/>
      </a:scrgbClr>
    </a:accent2>
    <a:accent3>
      <a:scrgbClr r="0" g="84705" b="87843">
        <a:alpha val="100000"/>
      </a:scrgbClr>
    </a:accent3>
    <a:accent4>
      <a:scrgbClr r="0" g="88235" b="76862">
        <a:alpha val="100000"/>
      </a:scrgbClr>
    </a:accent4>
    <a:accent5>
      <a:scrgbClr r="32941" g="90196" b="61960">
        <a:alpha val="100000"/>
      </a:scrgbClr>
    </a:accent5>
    <a:accent6>
      <a:scrgbClr r="56862" g="90196" b="44313">
        <a:alpha val="100000"/>
      </a:scrgbClr>
    </a:accent6>
    <a:hlink>
      <a:scrgbClr r="39607" g="54509" b="83529">
        <a:alpha val="100000"/>
      </a:scrgbClr>
    </a:hlink>
    <a:folHlink>
      <a:scrgbClr r="62352" g="40392" b="63921">
        <a:alpha val="100000"/>
      </a:scrgbClr>
    </a:folHlink>
  </a:clrScheme>
</a:themeOverride>
</file>

<file path=ppt/theme/themeOverride2.xml><?xml version="1.0" encoding="utf-8"?>
<a:themeOverride xmlns:a="http://schemas.openxmlformats.org/drawingml/2006/main">
  <a:clrScheme name="">
    <a:dk1>
      <a:scrgbClr r="0" g="0" b="0">
        <a:alpha val="100000"/>
      </a:scrgbClr>
    </a:dk1>
    <a:lt1>
      <a:scrgbClr r="100000" g="100000" b="100000">
        <a:alpha val="100000"/>
      </a:scrgbClr>
    </a:lt1>
    <a:dk2>
      <a:scrgbClr r="6666" g="7450" b="12941">
        <a:alpha val="100000"/>
      </a:scrgbClr>
    </a:dk2>
    <a:lt2>
      <a:scrgbClr r="100000" g="100000" b="100000">
        <a:alpha val="100000"/>
      </a:scrgbClr>
    </a:lt2>
    <a:accent1>
      <a:scrgbClr r="43529" g="74117" b="91372">
        <a:alpha val="100000"/>
      </a:scrgbClr>
    </a:accent1>
    <a:accent2>
      <a:scrgbClr r="20392" g="80000" b="92549">
        <a:alpha val="100000"/>
      </a:scrgbClr>
    </a:accent2>
    <a:accent3>
      <a:scrgbClr r="0" g="84705" b="87843">
        <a:alpha val="100000"/>
      </a:scrgbClr>
    </a:accent3>
    <a:accent4>
      <a:scrgbClr r="0" g="88235" b="76862">
        <a:alpha val="100000"/>
      </a:scrgbClr>
    </a:accent4>
    <a:accent5>
      <a:scrgbClr r="32941" g="90196" b="61960">
        <a:alpha val="100000"/>
      </a:scrgbClr>
    </a:accent5>
    <a:accent6>
      <a:scrgbClr r="56862" g="90196" b="44313">
        <a:alpha val="100000"/>
      </a:scrgbClr>
    </a:accent6>
    <a:hlink>
      <a:scrgbClr r="39607" g="54509" b="83529">
        <a:alpha val="100000"/>
      </a:scrgbClr>
    </a:hlink>
    <a:folHlink>
      <a:scrgbClr r="62352" g="40392" b="63921">
        <a:alpha val="100000"/>
      </a:scrgbClr>
    </a:folHlink>
  </a:clrScheme>
</a:themeOverride>
</file>

<file path=ppt/theme/themeOverride3.xml><?xml version="1.0" encoding="utf-8"?>
<a:themeOverride xmlns:a="http://schemas.openxmlformats.org/drawingml/2006/main">
  <a:clrScheme name="">
    <a:dk1>
      <a:scrgbClr r="0" g="0" b="0">
        <a:alpha val="100000"/>
      </a:scrgbClr>
    </a:dk1>
    <a:lt1>
      <a:scrgbClr r="100000" g="100000" b="100000">
        <a:alpha val="100000"/>
      </a:scrgbClr>
    </a:lt1>
    <a:dk2>
      <a:scrgbClr r="6666" g="7450" b="12941">
        <a:alpha val="100000"/>
      </a:scrgbClr>
    </a:dk2>
    <a:lt2>
      <a:scrgbClr r="100000" g="100000" b="100000">
        <a:alpha val="100000"/>
      </a:scrgbClr>
    </a:lt2>
    <a:accent1>
      <a:scrgbClr r="43529" g="74117" b="91372">
        <a:alpha val="100000"/>
      </a:scrgbClr>
    </a:accent1>
    <a:accent2>
      <a:scrgbClr r="20392" g="80000" b="92549">
        <a:alpha val="100000"/>
      </a:scrgbClr>
    </a:accent2>
    <a:accent3>
      <a:scrgbClr r="0" g="84705" b="87843">
        <a:alpha val="100000"/>
      </a:scrgbClr>
    </a:accent3>
    <a:accent4>
      <a:scrgbClr r="0" g="88235" b="76862">
        <a:alpha val="100000"/>
      </a:scrgbClr>
    </a:accent4>
    <a:accent5>
      <a:scrgbClr r="32941" g="90196" b="61960">
        <a:alpha val="100000"/>
      </a:scrgbClr>
    </a:accent5>
    <a:accent6>
      <a:scrgbClr r="56862" g="90196" b="44313">
        <a:alpha val="100000"/>
      </a:scrgbClr>
    </a:accent6>
    <a:hlink>
      <a:scrgbClr r="39607" g="54509" b="83529">
        <a:alpha val="100000"/>
      </a:scrgbClr>
    </a:hlink>
    <a:folHlink>
      <a:scrgbClr r="62352" g="40392" b="63921">
        <a:alpha val="100000"/>
      </a:scrgbClr>
    </a:folHlink>
  </a:clrScheme>
</a:themeOverride>
</file>

<file path=ppt/theme/themeOverride4.xml><?xml version="1.0" encoding="utf-8"?>
<a:themeOverride xmlns:a="http://schemas.openxmlformats.org/drawingml/2006/main">
  <a:clrScheme name="">
    <a:dk1>
      <a:scrgbClr r="0" g="0" b="0">
        <a:alpha val="100000"/>
      </a:scrgbClr>
    </a:dk1>
    <a:lt1>
      <a:scrgbClr r="100000" g="100000" b="100000">
        <a:alpha val="100000"/>
      </a:scrgbClr>
    </a:lt1>
    <a:dk2>
      <a:scrgbClr r="6666" g="7450" b="12941">
        <a:alpha val="100000"/>
      </a:scrgbClr>
    </a:dk2>
    <a:lt2>
      <a:scrgbClr r="100000" g="100000" b="100000">
        <a:alpha val="100000"/>
      </a:scrgbClr>
    </a:lt2>
    <a:accent1>
      <a:scrgbClr r="43529" g="74117" b="91372">
        <a:alpha val="100000"/>
      </a:scrgbClr>
    </a:accent1>
    <a:accent2>
      <a:scrgbClr r="20392" g="80000" b="92549">
        <a:alpha val="100000"/>
      </a:scrgbClr>
    </a:accent2>
    <a:accent3>
      <a:scrgbClr r="0" g="84705" b="87843">
        <a:alpha val="100000"/>
      </a:scrgbClr>
    </a:accent3>
    <a:accent4>
      <a:scrgbClr r="0" g="88235" b="76862">
        <a:alpha val="100000"/>
      </a:scrgbClr>
    </a:accent4>
    <a:accent5>
      <a:scrgbClr r="32941" g="90196" b="61960">
        <a:alpha val="100000"/>
      </a:scrgbClr>
    </a:accent5>
    <a:accent6>
      <a:scrgbClr r="56862" g="90196" b="44313">
        <a:alpha val="100000"/>
      </a:scrgbClr>
    </a:accent6>
    <a:hlink>
      <a:scrgbClr r="39607" g="54509" b="83529">
        <a:alpha val="100000"/>
      </a:scrgbClr>
    </a:hlink>
    <a:folHlink>
      <a:scrgbClr r="62352" g="40392" b="63921">
        <a:alpha val="100000"/>
      </a:scrgbClr>
    </a:folHlink>
  </a:clrScheme>
</a:themeOverride>
</file>

<file path=ppt/theme/themeOverride5.xml><?xml version="1.0" encoding="utf-8"?>
<a:themeOverride xmlns:a="http://schemas.openxmlformats.org/drawingml/2006/main">
  <a:clrScheme name="">
    <a:dk1>
      <a:scrgbClr r="0" g="0" b="0">
        <a:alpha val="100000"/>
      </a:scrgbClr>
    </a:dk1>
    <a:lt1>
      <a:scrgbClr r="100000" g="100000" b="100000">
        <a:alpha val="100000"/>
      </a:scrgbClr>
    </a:lt1>
    <a:dk2>
      <a:scrgbClr r="6666" g="7450" b="12941">
        <a:alpha val="100000"/>
      </a:scrgbClr>
    </a:dk2>
    <a:lt2>
      <a:scrgbClr r="100000" g="100000" b="100000">
        <a:alpha val="100000"/>
      </a:scrgbClr>
    </a:lt2>
    <a:accent1>
      <a:scrgbClr r="43529" g="74117" b="91372">
        <a:alpha val="100000"/>
      </a:scrgbClr>
    </a:accent1>
    <a:accent2>
      <a:scrgbClr r="20392" g="80000" b="92549">
        <a:alpha val="100000"/>
      </a:scrgbClr>
    </a:accent2>
    <a:accent3>
      <a:scrgbClr r="0" g="84705" b="87843">
        <a:alpha val="100000"/>
      </a:scrgbClr>
    </a:accent3>
    <a:accent4>
      <a:scrgbClr r="0" g="88235" b="76862">
        <a:alpha val="100000"/>
      </a:scrgbClr>
    </a:accent4>
    <a:accent5>
      <a:scrgbClr r="32941" g="90196" b="61960">
        <a:alpha val="100000"/>
      </a:scrgbClr>
    </a:accent5>
    <a:accent6>
      <a:scrgbClr r="56862" g="90196" b="44313">
        <a:alpha val="100000"/>
      </a:scrgbClr>
    </a:accent6>
    <a:hlink>
      <a:scrgbClr r="39607" g="54509" b="83529">
        <a:alpha val="100000"/>
      </a:scrgbClr>
    </a:hlink>
    <a:folHlink>
      <a:scrgbClr r="62352" g="40392" b="63921">
        <a:alpha val="100000"/>
      </a:scrgbClr>
    </a:folHlink>
  </a:clrScheme>
</a:themeOverride>
</file>

<file path=docProps/app.xml><?xml version="1.0" encoding="utf-8"?>
<Properties xmlns="http://schemas.openxmlformats.org/officeDocument/2006/extended-properties" xmlns:vt="http://schemas.openxmlformats.org/officeDocument/2006/docPropsVTypes">
  <Template>数字蓝色隧道演示文稿（宽屏）</Template>
  <TotalTime>0</TotalTime>
  <Words>4592</Words>
  <Application>WPS 演示</Application>
  <PresentationFormat>自定义</PresentationFormat>
  <Paragraphs>551</Paragraphs>
  <Slides>50</Slides>
  <Notes>5</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50</vt:i4>
      </vt:variant>
    </vt:vector>
  </HeadingPairs>
  <TitlesOfParts>
    <vt:vector size="62" baseType="lpstr">
      <vt:lpstr>Arial</vt:lpstr>
      <vt:lpstr>宋体</vt:lpstr>
      <vt:lpstr>Wingdings</vt:lpstr>
      <vt:lpstr>微软雅黑</vt:lpstr>
      <vt:lpstr>汉仪旗黑-85S</vt:lpstr>
      <vt:lpstr>汉仪书魂体简</vt:lpstr>
      <vt:lpstr>黑体</vt:lpstr>
      <vt:lpstr>Arial Unicode MS</vt:lpstr>
      <vt:lpstr>Corbel</vt:lpstr>
      <vt:lpstr>华文楷体</vt:lpstr>
      <vt:lpstr>Digital Blue Tunnel 16x9</vt:lpstr>
      <vt:lpstr>2_Office 主题​​</vt:lpstr>
      <vt:lpstr>实践教学的探究</vt:lpstr>
      <vt:lpstr>PowerPoint 演示文稿</vt:lpstr>
      <vt:lpstr>个人简介</vt:lpstr>
      <vt:lpstr>职业导师、指导教师</vt:lpstr>
      <vt:lpstr>PowerPoint 演示文稿</vt:lpstr>
      <vt:lpstr>开过的课程</vt:lpstr>
      <vt:lpstr>正式出版的教材</vt:lpstr>
      <vt:lpstr>即将出版的新书</vt:lpstr>
      <vt:lpstr>会展管理系统的深度开发与会展服务</vt:lpstr>
      <vt:lpstr>PowerPoint 演示文稿</vt:lpstr>
      <vt:lpstr>PowerPoint 演示文稿</vt:lpstr>
      <vt:lpstr>软件即服务：模型展</vt:lpstr>
      <vt:lpstr>PowerPoint 演示文稿</vt:lpstr>
      <vt:lpstr>PowerPoint 演示文稿</vt:lpstr>
      <vt:lpstr>PowerPoint 演示文稿</vt:lpstr>
      <vt:lpstr>PowerPoint 演示文稿</vt:lpstr>
      <vt:lpstr>PowerPoint 演示文稿</vt:lpstr>
      <vt:lpstr>从IT到DT——人类正从IT时代走向DT时代</vt:lpstr>
      <vt:lpstr>数据库技术应用的四个方向</vt:lpstr>
      <vt:lpstr>PowerPoint 演示文稿</vt:lpstr>
      <vt:lpstr>数据与程序分离的价值</vt:lpstr>
      <vt:lpstr>PowerPoint 演示文稿</vt:lpstr>
      <vt:lpstr>实践出真知：如何通过应用驱动课程教学</vt:lpstr>
      <vt:lpstr>从报表到数据</vt:lpstr>
      <vt:lpstr>从报表到数据</vt:lpstr>
      <vt:lpstr>从报表到数据</vt:lpstr>
      <vt:lpstr>从报表到数据</vt:lpstr>
      <vt:lpstr>从报表到数据</vt:lpstr>
      <vt:lpstr>从报表到数据</vt:lpstr>
      <vt:lpstr>校企合作（实习） </vt:lpstr>
      <vt:lpstr>校企合作（实习）举例 </vt:lpstr>
      <vt:lpstr>创新创业（中台、URP、竞赛）</vt:lpstr>
      <vt:lpstr>产学研（基建库抽象结构）</vt:lpstr>
      <vt:lpstr>线下线上融合（CSDN）</vt:lpstr>
      <vt:lpstr>课程思政（时代需求与职业规划）</vt:lpstr>
      <vt:lpstr>课程思政（课程思政教学）</vt:lpstr>
      <vt:lpstr>课程思政（课程思政教学）</vt:lpstr>
      <vt:lpstr>软件定义一切（软件中台的兴起）</vt:lpstr>
      <vt:lpstr>PowerPoint 演示文稿</vt:lpstr>
      <vt:lpstr>人才层次发展的趋势</vt:lpstr>
      <vt:lpstr>数据库相关职业方向（横向）</vt:lpstr>
      <vt:lpstr>信息化能力培养（纵向）</vt:lpstr>
      <vt:lpstr>信息化能力培养（横向）</vt:lpstr>
      <vt:lpstr>信息化能力培养（横向）</vt:lpstr>
      <vt:lpstr>系统思维、顶层设计</vt:lpstr>
      <vt:lpstr>理论与实践的结合</vt:lpstr>
      <vt:lpstr>人工智能能取代人吗？</vt:lpstr>
      <vt:lpstr>个人发展模型</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人邮社许金霞</cp:lastModifiedBy>
  <cp:revision>42</cp:revision>
  <dcterms:created xsi:type="dcterms:W3CDTF">2016-05-06T00:34:00Z</dcterms:created>
  <dcterms:modified xsi:type="dcterms:W3CDTF">2022-11-05T02:05:13Z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y fmtid="{D5CDD505-2E9C-101B-9397-08002B2CF9AE}" pid="3" name="KSOProductBuildVer">
    <vt:lpwstr>2052-11.1.0.12763</vt:lpwstr>
  </property>
  <property fmtid="{D5CDD505-2E9C-101B-9397-08002B2CF9AE}" pid="4" name="ICV">
    <vt:lpwstr>26516BBA388847818B34F613C0FAB23B</vt:lpwstr>
  </property>
</Properties>
</file>